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>
      <p:cViewPr>
        <p:scale>
          <a:sx n="200" d="100"/>
          <a:sy n="200" d="100"/>
        </p:scale>
        <p:origin x="-38" y="-96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2"/>
            <a:ext cx="7559992" cy="234162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7560309" cy="2341880"/>
          </a:xfrm>
          <a:custGeom>
            <a:avLst/>
            <a:gdLst/>
            <a:ahLst/>
            <a:cxnLst/>
            <a:rect l="l" t="t" r="r" b="b"/>
            <a:pathLst>
              <a:path w="7560309" h="2341880">
                <a:moveTo>
                  <a:pt x="7560005" y="0"/>
                </a:moveTo>
                <a:lnTo>
                  <a:pt x="0" y="0"/>
                </a:lnTo>
                <a:lnTo>
                  <a:pt x="0" y="2341651"/>
                </a:lnTo>
                <a:lnTo>
                  <a:pt x="7560005" y="2341651"/>
                </a:lnTo>
                <a:lnTo>
                  <a:pt x="7560005" y="0"/>
                </a:lnTo>
                <a:close/>
              </a:path>
            </a:pathLst>
          </a:custGeom>
          <a:solidFill>
            <a:srgbClr val="0003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2341638"/>
            <a:ext cx="1155700" cy="8350884"/>
          </a:xfrm>
          <a:custGeom>
            <a:avLst/>
            <a:gdLst/>
            <a:ahLst/>
            <a:cxnLst/>
            <a:rect l="l" t="t" r="r" b="b"/>
            <a:pathLst>
              <a:path w="1155700" h="8350884">
                <a:moveTo>
                  <a:pt x="1155357" y="8350364"/>
                </a:moveTo>
                <a:lnTo>
                  <a:pt x="1155357" y="0"/>
                </a:lnTo>
                <a:lnTo>
                  <a:pt x="0" y="0"/>
                </a:lnTo>
                <a:lnTo>
                  <a:pt x="0" y="8350364"/>
                </a:lnTo>
                <a:lnTo>
                  <a:pt x="1155357" y="8350364"/>
                </a:lnTo>
                <a:close/>
              </a:path>
            </a:pathLst>
          </a:custGeom>
          <a:solidFill>
            <a:srgbClr val="FF0068">
              <a:alpha val="7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6674" y="239683"/>
            <a:ext cx="1653539" cy="15436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950" b="1" spc="-740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#</a:t>
            </a:r>
            <a:r>
              <a:rPr lang="fr-FR" sz="9950" b="1" spc="-740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5</a:t>
            </a:r>
            <a:endParaRPr sz="9950" dirty="0">
              <a:latin typeface="Montserrat ExtraBold"/>
              <a:cs typeface="Montserrat ExtraBold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5468" y="1675549"/>
            <a:ext cx="1704339" cy="250190"/>
          </a:xfrm>
          <a:custGeom>
            <a:avLst/>
            <a:gdLst/>
            <a:ahLst/>
            <a:cxnLst/>
            <a:rect l="l" t="t" r="r" b="b"/>
            <a:pathLst>
              <a:path w="1704339" h="250189">
                <a:moveTo>
                  <a:pt x="1703755" y="0"/>
                </a:moveTo>
                <a:lnTo>
                  <a:pt x="0" y="0"/>
                </a:lnTo>
                <a:lnTo>
                  <a:pt x="0" y="249580"/>
                </a:lnTo>
                <a:lnTo>
                  <a:pt x="1703755" y="249580"/>
                </a:lnTo>
                <a:lnTo>
                  <a:pt x="1703755" y="0"/>
                </a:lnTo>
                <a:close/>
              </a:path>
            </a:pathLst>
          </a:custGeom>
          <a:solidFill>
            <a:srgbClr val="FF0068">
              <a:alpha val="7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53863" y="1697510"/>
            <a:ext cx="1619250" cy="18851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50" b="1" spc="-90" dirty="0" err="1">
                <a:solidFill>
                  <a:srgbClr val="FFFFFF"/>
                </a:solidFill>
                <a:latin typeface="Montserrat SemiBold"/>
                <a:cs typeface="Montserrat SemiBold"/>
              </a:rPr>
              <a:t>Dimanche</a:t>
            </a:r>
            <a:r>
              <a:rPr sz="1150" b="1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150" b="1" dirty="0" smtClean="0">
                <a:solidFill>
                  <a:srgbClr val="FFFFFF"/>
                </a:solidFill>
                <a:latin typeface="Montserrat SemiBold"/>
                <a:cs typeface="Montserrat SemiBold"/>
              </a:rPr>
              <a:t>2</a:t>
            </a:r>
            <a:r>
              <a:rPr lang="fr-FR" sz="1150" b="1" dirty="0" smtClean="0">
                <a:solidFill>
                  <a:srgbClr val="FFFFFF"/>
                </a:solidFill>
                <a:latin typeface="Montserrat SemiBold"/>
                <a:cs typeface="Montserrat SemiBold"/>
              </a:rPr>
              <a:t>8</a:t>
            </a:r>
            <a:r>
              <a:rPr sz="1150" b="1" spc="204" dirty="0" smtClean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150" b="1" spc="-55" dirty="0" err="1">
                <a:solidFill>
                  <a:srgbClr val="FFFFFF"/>
                </a:solidFill>
                <a:latin typeface="Montserrat SemiBold"/>
                <a:cs typeface="Montserrat SemiBold"/>
              </a:rPr>
              <a:t>juin</a:t>
            </a:r>
            <a:r>
              <a:rPr sz="1150" b="1" spc="-2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150" b="1" spc="-55" dirty="0" smtClean="0">
                <a:solidFill>
                  <a:srgbClr val="FFFFFF"/>
                </a:solidFill>
                <a:latin typeface="Montserrat SemiBold"/>
                <a:cs typeface="Montserrat SemiBold"/>
              </a:rPr>
              <a:t>202</a:t>
            </a:r>
            <a:r>
              <a:rPr lang="fr-FR" sz="1150" b="1" spc="-55" smtClean="0">
                <a:solidFill>
                  <a:srgbClr val="FFFFFF"/>
                </a:solidFill>
                <a:latin typeface="Montserrat SemiBold"/>
                <a:cs typeface="Montserrat SemiBold"/>
              </a:rPr>
              <a:t>6</a:t>
            </a:r>
            <a:endParaRPr sz="1150" dirty="0">
              <a:latin typeface="Montserrat SemiBold"/>
              <a:cs typeface="Montserrat SemiBold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531466" y="34763"/>
            <a:ext cx="4419600" cy="2451100"/>
            <a:chOff x="2531466" y="34763"/>
            <a:chExt cx="4419600" cy="24511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31466" y="34763"/>
              <a:ext cx="4419599" cy="245109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30391" y="1589301"/>
              <a:ext cx="464216" cy="59505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350" y="757349"/>
              <a:ext cx="715369" cy="512743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674747" y="173888"/>
              <a:ext cx="3944620" cy="1454150"/>
            </a:xfrm>
            <a:custGeom>
              <a:avLst/>
              <a:gdLst/>
              <a:ahLst/>
              <a:cxnLst/>
              <a:rect l="l" t="t" r="r" b="b"/>
              <a:pathLst>
                <a:path w="3944620" h="1454150">
                  <a:moveTo>
                    <a:pt x="375589" y="1207249"/>
                  </a:moveTo>
                  <a:lnTo>
                    <a:pt x="372376" y="1164526"/>
                  </a:lnTo>
                  <a:lnTo>
                    <a:pt x="355053" y="1118971"/>
                  </a:lnTo>
                  <a:lnTo>
                    <a:pt x="328104" y="1089977"/>
                  </a:lnTo>
                  <a:lnTo>
                    <a:pt x="290461" y="1072578"/>
                  </a:lnTo>
                  <a:lnTo>
                    <a:pt x="251815" y="1067498"/>
                  </a:lnTo>
                  <a:lnTo>
                    <a:pt x="251815" y="1228344"/>
                  </a:lnTo>
                  <a:lnTo>
                    <a:pt x="251218" y="1245412"/>
                  </a:lnTo>
                  <a:lnTo>
                    <a:pt x="240639" y="1292580"/>
                  </a:lnTo>
                  <a:lnTo>
                    <a:pt x="213042" y="1330071"/>
                  </a:lnTo>
                  <a:lnTo>
                    <a:pt x="116332" y="1350886"/>
                  </a:lnTo>
                  <a:lnTo>
                    <a:pt x="131597" y="1168336"/>
                  </a:lnTo>
                  <a:lnTo>
                    <a:pt x="193192" y="1161338"/>
                  </a:lnTo>
                  <a:lnTo>
                    <a:pt x="203352" y="1160805"/>
                  </a:lnTo>
                  <a:lnTo>
                    <a:pt x="212382" y="1161618"/>
                  </a:lnTo>
                  <a:lnTo>
                    <a:pt x="246608" y="1192263"/>
                  </a:lnTo>
                  <a:lnTo>
                    <a:pt x="251815" y="1228344"/>
                  </a:lnTo>
                  <a:lnTo>
                    <a:pt x="251815" y="1067498"/>
                  </a:lnTo>
                  <a:lnTo>
                    <a:pt x="241490" y="1067396"/>
                  </a:lnTo>
                  <a:lnTo>
                    <a:pt x="222618" y="1068819"/>
                  </a:lnTo>
                  <a:lnTo>
                    <a:pt x="30365" y="1090663"/>
                  </a:lnTo>
                  <a:lnTo>
                    <a:pt x="0" y="1453769"/>
                  </a:lnTo>
                  <a:lnTo>
                    <a:pt x="186829" y="1432534"/>
                  </a:lnTo>
                  <a:lnTo>
                    <a:pt x="227914" y="1425879"/>
                  </a:lnTo>
                  <a:lnTo>
                    <a:pt x="276796" y="1406334"/>
                  </a:lnTo>
                  <a:lnTo>
                    <a:pt x="314845" y="1377162"/>
                  </a:lnTo>
                  <a:lnTo>
                    <a:pt x="344271" y="1335798"/>
                  </a:lnTo>
                  <a:lnTo>
                    <a:pt x="359473" y="1299692"/>
                  </a:lnTo>
                  <a:lnTo>
                    <a:pt x="370459" y="1256728"/>
                  </a:lnTo>
                  <a:lnTo>
                    <a:pt x="374319" y="1232674"/>
                  </a:lnTo>
                  <a:lnTo>
                    <a:pt x="375589" y="1207249"/>
                  </a:lnTo>
                  <a:close/>
                </a:path>
                <a:path w="3944620" h="1454150">
                  <a:moveTo>
                    <a:pt x="2411780" y="174078"/>
                  </a:moveTo>
                  <a:lnTo>
                    <a:pt x="2395588" y="175920"/>
                  </a:lnTo>
                  <a:lnTo>
                    <a:pt x="2395588" y="192303"/>
                  </a:lnTo>
                  <a:lnTo>
                    <a:pt x="2388451" y="277609"/>
                  </a:lnTo>
                  <a:lnTo>
                    <a:pt x="2290165" y="288759"/>
                  </a:lnTo>
                  <a:lnTo>
                    <a:pt x="2266823" y="567842"/>
                  </a:lnTo>
                  <a:lnTo>
                    <a:pt x="2180386" y="577659"/>
                  </a:lnTo>
                  <a:lnTo>
                    <a:pt x="2202205" y="316776"/>
                  </a:lnTo>
                  <a:lnTo>
                    <a:pt x="2202789" y="309740"/>
                  </a:lnTo>
                  <a:lnTo>
                    <a:pt x="2203729" y="298589"/>
                  </a:lnTo>
                  <a:lnTo>
                    <a:pt x="2105406" y="309740"/>
                  </a:lnTo>
                  <a:lnTo>
                    <a:pt x="2112543" y="224447"/>
                  </a:lnTo>
                  <a:lnTo>
                    <a:pt x="2395588" y="192303"/>
                  </a:lnTo>
                  <a:lnTo>
                    <a:pt x="2395588" y="175920"/>
                  </a:lnTo>
                  <a:lnTo>
                    <a:pt x="2099132" y="209600"/>
                  </a:lnTo>
                  <a:lnTo>
                    <a:pt x="2089238" y="327939"/>
                  </a:lnTo>
                  <a:lnTo>
                    <a:pt x="2187524" y="316776"/>
                  </a:lnTo>
                  <a:lnTo>
                    <a:pt x="2164181" y="595845"/>
                  </a:lnTo>
                  <a:lnTo>
                    <a:pt x="2280259" y="582663"/>
                  </a:lnTo>
                  <a:lnTo>
                    <a:pt x="2280678" y="577659"/>
                  </a:lnTo>
                  <a:lnTo>
                    <a:pt x="2303602" y="303593"/>
                  </a:lnTo>
                  <a:lnTo>
                    <a:pt x="2401887" y="292417"/>
                  </a:lnTo>
                  <a:lnTo>
                    <a:pt x="2410256" y="192303"/>
                  </a:lnTo>
                  <a:lnTo>
                    <a:pt x="2411780" y="174078"/>
                  </a:lnTo>
                  <a:close/>
                </a:path>
                <a:path w="3944620" h="1454150">
                  <a:moveTo>
                    <a:pt x="2777375" y="132575"/>
                  </a:moveTo>
                  <a:lnTo>
                    <a:pt x="2761196" y="134416"/>
                  </a:lnTo>
                  <a:lnTo>
                    <a:pt x="2761196" y="150787"/>
                  </a:lnTo>
                  <a:lnTo>
                    <a:pt x="2730728" y="515162"/>
                  </a:lnTo>
                  <a:lnTo>
                    <a:pt x="2644267" y="524979"/>
                  </a:lnTo>
                  <a:lnTo>
                    <a:pt x="2654719" y="400062"/>
                  </a:lnTo>
                  <a:lnTo>
                    <a:pt x="2656230" y="381863"/>
                  </a:lnTo>
                  <a:lnTo>
                    <a:pt x="2533256" y="395820"/>
                  </a:lnTo>
                  <a:lnTo>
                    <a:pt x="2521293" y="538949"/>
                  </a:lnTo>
                  <a:lnTo>
                    <a:pt x="2434856" y="548767"/>
                  </a:lnTo>
                  <a:lnTo>
                    <a:pt x="2465324" y="184391"/>
                  </a:lnTo>
                  <a:lnTo>
                    <a:pt x="2551760" y="174574"/>
                  </a:lnTo>
                  <a:lnTo>
                    <a:pt x="2540304" y="311632"/>
                  </a:lnTo>
                  <a:lnTo>
                    <a:pt x="2663279" y="297662"/>
                  </a:lnTo>
                  <a:lnTo>
                    <a:pt x="2663634" y="293408"/>
                  </a:lnTo>
                  <a:lnTo>
                    <a:pt x="2674734" y="160604"/>
                  </a:lnTo>
                  <a:lnTo>
                    <a:pt x="2761196" y="150787"/>
                  </a:lnTo>
                  <a:lnTo>
                    <a:pt x="2761196" y="134416"/>
                  </a:lnTo>
                  <a:lnTo>
                    <a:pt x="2661323" y="145757"/>
                  </a:lnTo>
                  <a:lnTo>
                    <a:pt x="2649855" y="282816"/>
                  </a:lnTo>
                  <a:lnTo>
                    <a:pt x="2556510" y="293408"/>
                  </a:lnTo>
                  <a:lnTo>
                    <a:pt x="2566441" y="174574"/>
                  </a:lnTo>
                  <a:lnTo>
                    <a:pt x="2567965" y="156362"/>
                  </a:lnTo>
                  <a:lnTo>
                    <a:pt x="2451887" y="169545"/>
                  </a:lnTo>
                  <a:lnTo>
                    <a:pt x="2418651" y="566966"/>
                  </a:lnTo>
                  <a:lnTo>
                    <a:pt x="2534729" y="553770"/>
                  </a:lnTo>
                  <a:lnTo>
                    <a:pt x="2535148" y="548767"/>
                  </a:lnTo>
                  <a:lnTo>
                    <a:pt x="2546705" y="410667"/>
                  </a:lnTo>
                  <a:lnTo>
                    <a:pt x="2640050" y="400062"/>
                  </a:lnTo>
                  <a:lnTo>
                    <a:pt x="2628087" y="543166"/>
                  </a:lnTo>
                  <a:lnTo>
                    <a:pt x="2744139" y="529983"/>
                  </a:lnTo>
                  <a:lnTo>
                    <a:pt x="2744559" y="524979"/>
                  </a:lnTo>
                  <a:lnTo>
                    <a:pt x="2775851" y="150787"/>
                  </a:lnTo>
                  <a:lnTo>
                    <a:pt x="2777375" y="132575"/>
                  </a:lnTo>
                  <a:close/>
                </a:path>
                <a:path w="3944620" h="1454150">
                  <a:moveTo>
                    <a:pt x="3103384" y="371970"/>
                  </a:moveTo>
                  <a:lnTo>
                    <a:pt x="3087179" y="373811"/>
                  </a:lnTo>
                  <a:lnTo>
                    <a:pt x="3087179" y="390144"/>
                  </a:lnTo>
                  <a:lnTo>
                    <a:pt x="3080042" y="475475"/>
                  </a:lnTo>
                  <a:lnTo>
                    <a:pt x="2800489" y="507238"/>
                  </a:lnTo>
                  <a:lnTo>
                    <a:pt x="2830957" y="142862"/>
                  </a:lnTo>
                  <a:lnTo>
                    <a:pt x="2917393" y="133032"/>
                  </a:lnTo>
                  <a:lnTo>
                    <a:pt x="2894063" y="412089"/>
                  </a:lnTo>
                  <a:lnTo>
                    <a:pt x="3054096" y="393903"/>
                  </a:lnTo>
                  <a:lnTo>
                    <a:pt x="3087179" y="390144"/>
                  </a:lnTo>
                  <a:lnTo>
                    <a:pt x="3087179" y="373811"/>
                  </a:lnTo>
                  <a:lnTo>
                    <a:pt x="2910255" y="393903"/>
                  </a:lnTo>
                  <a:lnTo>
                    <a:pt x="2932074" y="133032"/>
                  </a:lnTo>
                  <a:lnTo>
                    <a:pt x="2933598" y="114833"/>
                  </a:lnTo>
                  <a:lnTo>
                    <a:pt x="2817520" y="128016"/>
                  </a:lnTo>
                  <a:lnTo>
                    <a:pt x="2784284" y="525437"/>
                  </a:lnTo>
                  <a:lnTo>
                    <a:pt x="2944469" y="507238"/>
                  </a:lnTo>
                  <a:lnTo>
                    <a:pt x="3093491" y="490308"/>
                  </a:lnTo>
                  <a:lnTo>
                    <a:pt x="3101860" y="390144"/>
                  </a:lnTo>
                  <a:lnTo>
                    <a:pt x="3103384" y="371970"/>
                  </a:lnTo>
                  <a:close/>
                </a:path>
                <a:path w="3944620" h="1454150">
                  <a:moveTo>
                    <a:pt x="3427552" y="258267"/>
                  </a:moveTo>
                  <a:lnTo>
                    <a:pt x="3427425" y="245287"/>
                  </a:lnTo>
                  <a:lnTo>
                    <a:pt x="3427361" y="238112"/>
                  </a:lnTo>
                  <a:lnTo>
                    <a:pt x="3425228" y="219519"/>
                  </a:lnTo>
                  <a:lnTo>
                    <a:pt x="3421164" y="202488"/>
                  </a:lnTo>
                  <a:lnTo>
                    <a:pt x="3415169" y="187020"/>
                  </a:lnTo>
                  <a:lnTo>
                    <a:pt x="3412426" y="183413"/>
                  </a:lnTo>
                  <a:lnTo>
                    <a:pt x="3412426" y="260794"/>
                  </a:lnTo>
                  <a:lnTo>
                    <a:pt x="3410674" y="272605"/>
                  </a:lnTo>
                  <a:lnTo>
                    <a:pt x="3400285" y="312254"/>
                  </a:lnTo>
                  <a:lnTo>
                    <a:pt x="3371964" y="343877"/>
                  </a:lnTo>
                  <a:lnTo>
                    <a:pt x="3332810" y="355993"/>
                  </a:lnTo>
                  <a:lnTo>
                    <a:pt x="3314027" y="356527"/>
                  </a:lnTo>
                  <a:lnTo>
                    <a:pt x="3299193" y="353453"/>
                  </a:lnTo>
                  <a:lnTo>
                    <a:pt x="3299028" y="353453"/>
                  </a:lnTo>
                  <a:lnTo>
                    <a:pt x="3287560" y="346646"/>
                  </a:lnTo>
                  <a:lnTo>
                    <a:pt x="3279889" y="336245"/>
                  </a:lnTo>
                  <a:lnTo>
                    <a:pt x="3274974" y="323380"/>
                  </a:lnTo>
                  <a:lnTo>
                    <a:pt x="3271951" y="309524"/>
                  </a:lnTo>
                  <a:lnTo>
                    <a:pt x="3271875" y="309194"/>
                  </a:lnTo>
                  <a:lnTo>
                    <a:pt x="3270643" y="294170"/>
                  </a:lnTo>
                  <a:lnTo>
                    <a:pt x="3270758" y="288683"/>
                  </a:lnTo>
                  <a:lnTo>
                    <a:pt x="3271113" y="277837"/>
                  </a:lnTo>
                  <a:lnTo>
                    <a:pt x="3278632" y="238442"/>
                  </a:lnTo>
                  <a:lnTo>
                    <a:pt x="3316719" y="191185"/>
                  </a:lnTo>
                  <a:lnTo>
                    <a:pt x="3347085" y="182422"/>
                  </a:lnTo>
                  <a:lnTo>
                    <a:pt x="3345205" y="182422"/>
                  </a:lnTo>
                  <a:lnTo>
                    <a:pt x="3394786" y="191376"/>
                  </a:lnTo>
                  <a:lnTo>
                    <a:pt x="3410801" y="228638"/>
                  </a:lnTo>
                  <a:lnTo>
                    <a:pt x="3412426" y="260794"/>
                  </a:lnTo>
                  <a:lnTo>
                    <a:pt x="3412426" y="183413"/>
                  </a:lnTo>
                  <a:lnTo>
                    <a:pt x="3411131" y="181698"/>
                  </a:lnTo>
                  <a:lnTo>
                    <a:pt x="3405733" y="174574"/>
                  </a:lnTo>
                  <a:lnTo>
                    <a:pt x="3391382" y="166535"/>
                  </a:lnTo>
                  <a:lnTo>
                    <a:pt x="3372091" y="162928"/>
                  </a:lnTo>
                  <a:lnTo>
                    <a:pt x="3347872" y="163741"/>
                  </a:lnTo>
                  <a:lnTo>
                    <a:pt x="3310178" y="174574"/>
                  </a:lnTo>
                  <a:lnTo>
                    <a:pt x="3310445" y="174574"/>
                  </a:lnTo>
                  <a:lnTo>
                    <a:pt x="3282721" y="197040"/>
                  </a:lnTo>
                  <a:lnTo>
                    <a:pt x="3264255" y="231495"/>
                  </a:lnTo>
                  <a:lnTo>
                    <a:pt x="3255187" y="277837"/>
                  </a:lnTo>
                  <a:lnTo>
                    <a:pt x="3254997" y="283933"/>
                  </a:lnTo>
                  <a:lnTo>
                    <a:pt x="3254933" y="285915"/>
                  </a:lnTo>
                  <a:lnTo>
                    <a:pt x="3254845" y="288683"/>
                  </a:lnTo>
                  <a:lnTo>
                    <a:pt x="3254781" y="290639"/>
                  </a:lnTo>
                  <a:lnTo>
                    <a:pt x="3254679" y="293687"/>
                  </a:lnTo>
                  <a:lnTo>
                    <a:pt x="3254565" y="298221"/>
                  </a:lnTo>
                  <a:lnTo>
                    <a:pt x="3266109" y="348970"/>
                  </a:lnTo>
                  <a:lnTo>
                    <a:pt x="3307677" y="373265"/>
                  </a:lnTo>
                  <a:lnTo>
                    <a:pt x="3330397" y="372618"/>
                  </a:lnTo>
                  <a:lnTo>
                    <a:pt x="3378212" y="358101"/>
                  </a:lnTo>
                  <a:lnTo>
                    <a:pt x="3406698" y="330365"/>
                  </a:lnTo>
                  <a:lnTo>
                    <a:pt x="3422612" y="285915"/>
                  </a:lnTo>
                  <a:lnTo>
                    <a:pt x="3425164" y="272808"/>
                  </a:lnTo>
                  <a:lnTo>
                    <a:pt x="3427552" y="258267"/>
                  </a:lnTo>
                  <a:close/>
                </a:path>
                <a:path w="3944620" h="1454150">
                  <a:moveTo>
                    <a:pt x="3548227" y="212915"/>
                  </a:moveTo>
                  <a:lnTo>
                    <a:pt x="3546094" y="184708"/>
                  </a:lnTo>
                  <a:lnTo>
                    <a:pt x="3546068" y="184467"/>
                  </a:lnTo>
                  <a:lnTo>
                    <a:pt x="3540645" y="158788"/>
                  </a:lnTo>
                  <a:lnTo>
                    <a:pt x="3532886" y="138303"/>
                  </a:lnTo>
                  <a:lnTo>
                    <a:pt x="3532886" y="217157"/>
                  </a:lnTo>
                  <a:lnTo>
                    <a:pt x="3532467" y="238112"/>
                  </a:lnTo>
                  <a:lnTo>
                    <a:pt x="3521291" y="301904"/>
                  </a:lnTo>
                  <a:lnTo>
                    <a:pt x="3500196" y="350469"/>
                  </a:lnTo>
                  <a:lnTo>
                    <a:pt x="3469487" y="390626"/>
                  </a:lnTo>
                  <a:lnTo>
                    <a:pt x="3429584" y="421449"/>
                  </a:lnTo>
                  <a:lnTo>
                    <a:pt x="3381362" y="442785"/>
                  </a:lnTo>
                  <a:lnTo>
                    <a:pt x="3325787" y="454380"/>
                  </a:lnTo>
                  <a:lnTo>
                    <a:pt x="3297313" y="456285"/>
                  </a:lnTo>
                  <a:lnTo>
                    <a:pt x="3271164" y="455269"/>
                  </a:lnTo>
                  <a:lnTo>
                    <a:pt x="3225838" y="444449"/>
                  </a:lnTo>
                  <a:lnTo>
                    <a:pt x="3190735" y="422148"/>
                  </a:lnTo>
                  <a:lnTo>
                    <a:pt x="3166795" y="388467"/>
                  </a:lnTo>
                  <a:lnTo>
                    <a:pt x="3154045" y="343877"/>
                  </a:lnTo>
                  <a:lnTo>
                    <a:pt x="3151873" y="317588"/>
                  </a:lnTo>
                  <a:lnTo>
                    <a:pt x="3151987" y="312254"/>
                  </a:lnTo>
                  <a:lnTo>
                    <a:pt x="3152063" y="309194"/>
                  </a:lnTo>
                  <a:lnTo>
                    <a:pt x="3152178" y="303517"/>
                  </a:lnTo>
                  <a:lnTo>
                    <a:pt x="3152305" y="297980"/>
                  </a:lnTo>
                  <a:lnTo>
                    <a:pt x="3152394" y="293687"/>
                  </a:lnTo>
                  <a:lnTo>
                    <a:pt x="3152508" y="288683"/>
                  </a:lnTo>
                  <a:lnTo>
                    <a:pt x="3155569" y="266395"/>
                  </a:lnTo>
                  <a:lnTo>
                    <a:pt x="3159849" y="245821"/>
                  </a:lnTo>
                  <a:lnTo>
                    <a:pt x="3159950" y="245287"/>
                  </a:lnTo>
                  <a:lnTo>
                    <a:pt x="3172701" y="206654"/>
                  </a:lnTo>
                  <a:lnTo>
                    <a:pt x="3190786" y="172897"/>
                  </a:lnTo>
                  <a:lnTo>
                    <a:pt x="3227971" y="131432"/>
                  </a:lnTo>
                  <a:lnTo>
                    <a:pt x="3276549" y="101231"/>
                  </a:lnTo>
                  <a:lnTo>
                    <a:pt x="3314738" y="87706"/>
                  </a:lnTo>
                  <a:lnTo>
                    <a:pt x="3357105" y="79819"/>
                  </a:lnTo>
                  <a:lnTo>
                    <a:pt x="3385489" y="77939"/>
                  </a:lnTo>
                  <a:lnTo>
                    <a:pt x="3411626" y="79006"/>
                  </a:lnTo>
                  <a:lnTo>
                    <a:pt x="3457156" y="90004"/>
                  </a:lnTo>
                  <a:lnTo>
                    <a:pt x="3492703" y="112534"/>
                  </a:lnTo>
                  <a:lnTo>
                    <a:pt x="3517265" y="146418"/>
                  </a:lnTo>
                  <a:lnTo>
                    <a:pt x="3530562" y="191033"/>
                  </a:lnTo>
                  <a:lnTo>
                    <a:pt x="3532886" y="217157"/>
                  </a:lnTo>
                  <a:lnTo>
                    <a:pt x="3532886" y="138303"/>
                  </a:lnTo>
                  <a:lnTo>
                    <a:pt x="3505390" y="99034"/>
                  </a:lnTo>
                  <a:lnTo>
                    <a:pt x="3473437" y="77939"/>
                  </a:lnTo>
                  <a:lnTo>
                    <a:pt x="3466896" y="74561"/>
                  </a:lnTo>
                  <a:lnTo>
                    <a:pt x="3443579" y="67094"/>
                  </a:lnTo>
                  <a:lnTo>
                    <a:pt x="3417544" y="62712"/>
                  </a:lnTo>
                  <a:lnTo>
                    <a:pt x="3389223" y="61556"/>
                  </a:lnTo>
                  <a:lnTo>
                    <a:pt x="3358464" y="63588"/>
                  </a:lnTo>
                  <a:lnTo>
                    <a:pt x="3312553" y="72110"/>
                  </a:lnTo>
                  <a:lnTo>
                    <a:pt x="3271164" y="86715"/>
                  </a:lnTo>
                  <a:lnTo>
                    <a:pt x="3234715" y="107188"/>
                  </a:lnTo>
                  <a:lnTo>
                    <a:pt x="3203676" y="133223"/>
                  </a:lnTo>
                  <a:lnTo>
                    <a:pt x="3178213" y="164706"/>
                  </a:lnTo>
                  <a:lnTo>
                    <a:pt x="3158566" y="201447"/>
                  </a:lnTo>
                  <a:lnTo>
                    <a:pt x="3144977" y="243446"/>
                  </a:lnTo>
                  <a:lnTo>
                    <a:pt x="3137687" y="290639"/>
                  </a:lnTo>
                  <a:lnTo>
                    <a:pt x="3136608" y="323380"/>
                  </a:lnTo>
                  <a:lnTo>
                    <a:pt x="3138398" y="348970"/>
                  </a:lnTo>
                  <a:lnTo>
                    <a:pt x="3152076" y="399275"/>
                  </a:lnTo>
                  <a:lnTo>
                    <a:pt x="3178010" y="435927"/>
                  </a:lnTo>
                  <a:lnTo>
                    <a:pt x="3216071" y="460171"/>
                  </a:lnTo>
                  <a:lnTo>
                    <a:pt x="3265208" y="471855"/>
                  </a:lnTo>
                  <a:lnTo>
                    <a:pt x="3293554" y="472948"/>
                  </a:lnTo>
                  <a:lnTo>
                    <a:pt x="3324402" y="470877"/>
                  </a:lnTo>
                  <a:lnTo>
                    <a:pt x="3355517" y="465924"/>
                  </a:lnTo>
                  <a:lnTo>
                    <a:pt x="3384639" y="458330"/>
                  </a:lnTo>
                  <a:lnTo>
                    <a:pt x="3390036" y="456285"/>
                  </a:lnTo>
                  <a:lnTo>
                    <a:pt x="3411740" y="448094"/>
                  </a:lnTo>
                  <a:lnTo>
                    <a:pt x="3459721" y="419760"/>
                  </a:lnTo>
                  <a:lnTo>
                    <a:pt x="3497999" y="381203"/>
                  </a:lnTo>
                  <a:lnTo>
                    <a:pt x="3526117" y="332714"/>
                  </a:lnTo>
                  <a:lnTo>
                    <a:pt x="3542982" y="275729"/>
                  </a:lnTo>
                  <a:lnTo>
                    <a:pt x="3547580" y="231495"/>
                  </a:lnTo>
                  <a:lnTo>
                    <a:pt x="3547681" y="228638"/>
                  </a:lnTo>
                  <a:lnTo>
                    <a:pt x="3547795" y="225386"/>
                  </a:lnTo>
                  <a:lnTo>
                    <a:pt x="3547922" y="221792"/>
                  </a:lnTo>
                  <a:lnTo>
                    <a:pt x="3547999" y="219519"/>
                  </a:lnTo>
                  <a:lnTo>
                    <a:pt x="3548075" y="217157"/>
                  </a:lnTo>
                  <a:lnTo>
                    <a:pt x="3548176" y="214503"/>
                  </a:lnTo>
                  <a:lnTo>
                    <a:pt x="3548227" y="212915"/>
                  </a:lnTo>
                  <a:close/>
                </a:path>
                <a:path w="3944620" h="1454150">
                  <a:moveTo>
                    <a:pt x="3944582" y="0"/>
                  </a:moveTo>
                  <a:lnTo>
                    <a:pt x="3928402" y="1841"/>
                  </a:lnTo>
                  <a:lnTo>
                    <a:pt x="3928402" y="18224"/>
                  </a:lnTo>
                  <a:lnTo>
                    <a:pt x="3897934" y="382600"/>
                  </a:lnTo>
                  <a:lnTo>
                    <a:pt x="3805313" y="393103"/>
                  </a:lnTo>
                  <a:lnTo>
                    <a:pt x="3723563" y="274040"/>
                  </a:lnTo>
                  <a:lnTo>
                    <a:pt x="3711562" y="256552"/>
                  </a:lnTo>
                  <a:lnTo>
                    <a:pt x="3688080" y="259219"/>
                  </a:lnTo>
                  <a:lnTo>
                    <a:pt x="3675646" y="407835"/>
                  </a:lnTo>
                  <a:lnTo>
                    <a:pt x="3589236" y="417652"/>
                  </a:lnTo>
                  <a:lnTo>
                    <a:pt x="3619703" y="53276"/>
                  </a:lnTo>
                  <a:lnTo>
                    <a:pt x="3714762" y="42481"/>
                  </a:lnTo>
                  <a:lnTo>
                    <a:pt x="3806126" y="178752"/>
                  </a:lnTo>
                  <a:lnTo>
                    <a:pt x="3829570" y="176072"/>
                  </a:lnTo>
                  <a:lnTo>
                    <a:pt x="3830751" y="161810"/>
                  </a:lnTo>
                  <a:lnTo>
                    <a:pt x="3841953" y="28028"/>
                  </a:lnTo>
                  <a:lnTo>
                    <a:pt x="3928402" y="18224"/>
                  </a:lnTo>
                  <a:lnTo>
                    <a:pt x="3928402" y="1841"/>
                  </a:lnTo>
                  <a:lnTo>
                    <a:pt x="3828529" y="13195"/>
                  </a:lnTo>
                  <a:lnTo>
                    <a:pt x="3816108" y="161810"/>
                  </a:lnTo>
                  <a:lnTo>
                    <a:pt x="3734168" y="42481"/>
                  </a:lnTo>
                  <a:lnTo>
                    <a:pt x="3722344" y="25247"/>
                  </a:lnTo>
                  <a:lnTo>
                    <a:pt x="3606241" y="38430"/>
                  </a:lnTo>
                  <a:lnTo>
                    <a:pt x="3573018" y="435838"/>
                  </a:lnTo>
                  <a:lnTo>
                    <a:pt x="3689108" y="422656"/>
                  </a:lnTo>
                  <a:lnTo>
                    <a:pt x="3689515" y="417652"/>
                  </a:lnTo>
                  <a:lnTo>
                    <a:pt x="3701542" y="274040"/>
                  </a:lnTo>
                  <a:lnTo>
                    <a:pt x="3795306" y="410603"/>
                  </a:lnTo>
                  <a:lnTo>
                    <a:pt x="3911358" y="397408"/>
                  </a:lnTo>
                  <a:lnTo>
                    <a:pt x="3911714" y="393103"/>
                  </a:lnTo>
                  <a:lnTo>
                    <a:pt x="3943058" y="18224"/>
                  </a:lnTo>
                  <a:lnTo>
                    <a:pt x="39445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87536" y="1331144"/>
              <a:ext cx="142572" cy="197169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674748" y="1241281"/>
              <a:ext cx="375920" cy="386715"/>
            </a:xfrm>
            <a:custGeom>
              <a:avLst/>
              <a:gdLst/>
              <a:ahLst/>
              <a:cxnLst/>
              <a:rect l="l" t="t" r="r" b="b"/>
              <a:pathLst>
                <a:path w="375919" h="386714">
                  <a:moveTo>
                    <a:pt x="0" y="386371"/>
                  </a:moveTo>
                  <a:lnTo>
                    <a:pt x="30365" y="23265"/>
                  </a:lnTo>
                  <a:lnTo>
                    <a:pt x="222618" y="1421"/>
                  </a:lnTo>
                  <a:lnTo>
                    <a:pt x="241496" y="0"/>
                  </a:lnTo>
                  <a:lnTo>
                    <a:pt x="259097" y="153"/>
                  </a:lnTo>
                  <a:lnTo>
                    <a:pt x="304246" y="9845"/>
                  </a:lnTo>
                  <a:lnTo>
                    <a:pt x="338188" y="30644"/>
                  </a:lnTo>
                  <a:lnTo>
                    <a:pt x="361993" y="64786"/>
                  </a:lnTo>
                  <a:lnTo>
                    <a:pt x="374948" y="117133"/>
                  </a:lnTo>
                  <a:lnTo>
                    <a:pt x="375594" y="139849"/>
                  </a:lnTo>
                  <a:lnTo>
                    <a:pt x="374319" y="165277"/>
                  </a:lnTo>
                  <a:lnTo>
                    <a:pt x="365512" y="211675"/>
                  </a:lnTo>
                  <a:lnTo>
                    <a:pt x="352361" y="251205"/>
                  </a:lnTo>
                  <a:lnTo>
                    <a:pt x="325513" y="297688"/>
                  </a:lnTo>
                  <a:lnTo>
                    <a:pt x="290526" y="330216"/>
                  </a:lnTo>
                  <a:lnTo>
                    <a:pt x="245847" y="353215"/>
                  </a:lnTo>
                  <a:lnTo>
                    <a:pt x="208251" y="362458"/>
                  </a:lnTo>
                  <a:lnTo>
                    <a:pt x="0" y="386371"/>
                  </a:lnTo>
                  <a:close/>
                </a:path>
              </a:pathLst>
            </a:custGeom>
            <a:ln w="70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072886" y="1187600"/>
              <a:ext cx="316230" cy="394970"/>
            </a:xfrm>
            <a:custGeom>
              <a:avLst/>
              <a:gdLst/>
              <a:ahLst/>
              <a:cxnLst/>
              <a:rect l="l" t="t" r="r" b="b"/>
              <a:pathLst>
                <a:path w="316229" h="394969">
                  <a:moveTo>
                    <a:pt x="309689" y="0"/>
                  </a:moveTo>
                  <a:lnTo>
                    <a:pt x="30365" y="31724"/>
                  </a:lnTo>
                  <a:lnTo>
                    <a:pt x="0" y="394830"/>
                  </a:lnTo>
                  <a:lnTo>
                    <a:pt x="306857" y="359981"/>
                  </a:lnTo>
                  <a:lnTo>
                    <a:pt x="315899" y="251853"/>
                  </a:lnTo>
                  <a:lnTo>
                    <a:pt x="115087" y="274662"/>
                  </a:lnTo>
                  <a:lnTo>
                    <a:pt x="118579" y="232930"/>
                  </a:lnTo>
                  <a:lnTo>
                    <a:pt x="230492" y="220218"/>
                  </a:lnTo>
                  <a:lnTo>
                    <a:pt x="235800" y="156845"/>
                  </a:lnTo>
                  <a:lnTo>
                    <a:pt x="123875" y="169570"/>
                  </a:lnTo>
                  <a:lnTo>
                    <a:pt x="127368" y="127812"/>
                  </a:lnTo>
                  <a:lnTo>
                    <a:pt x="300647" y="108127"/>
                  </a:lnTo>
                  <a:lnTo>
                    <a:pt x="3096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072886" y="1187600"/>
              <a:ext cx="316230" cy="394970"/>
            </a:xfrm>
            <a:custGeom>
              <a:avLst/>
              <a:gdLst/>
              <a:ahLst/>
              <a:cxnLst/>
              <a:rect l="l" t="t" r="r" b="b"/>
              <a:pathLst>
                <a:path w="316229" h="394969">
                  <a:moveTo>
                    <a:pt x="0" y="394830"/>
                  </a:moveTo>
                  <a:lnTo>
                    <a:pt x="30365" y="31724"/>
                  </a:lnTo>
                  <a:lnTo>
                    <a:pt x="309689" y="0"/>
                  </a:lnTo>
                  <a:lnTo>
                    <a:pt x="300647" y="108127"/>
                  </a:lnTo>
                  <a:lnTo>
                    <a:pt x="127368" y="127812"/>
                  </a:lnTo>
                  <a:lnTo>
                    <a:pt x="123875" y="169570"/>
                  </a:lnTo>
                  <a:lnTo>
                    <a:pt x="235800" y="156845"/>
                  </a:lnTo>
                  <a:lnTo>
                    <a:pt x="230492" y="220218"/>
                  </a:lnTo>
                  <a:lnTo>
                    <a:pt x="118579" y="232930"/>
                  </a:lnTo>
                  <a:lnTo>
                    <a:pt x="115087" y="274662"/>
                  </a:lnTo>
                  <a:lnTo>
                    <a:pt x="315899" y="251853"/>
                  </a:lnTo>
                  <a:lnTo>
                    <a:pt x="306857" y="359981"/>
                  </a:lnTo>
                  <a:lnTo>
                    <a:pt x="0" y="394830"/>
                  </a:lnTo>
                  <a:close/>
                </a:path>
              </a:pathLst>
            </a:custGeom>
            <a:ln w="70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640347" y="1142827"/>
              <a:ext cx="292100" cy="375285"/>
            </a:xfrm>
            <a:custGeom>
              <a:avLst/>
              <a:gdLst/>
              <a:ahLst/>
              <a:cxnLst/>
              <a:rect l="l" t="t" r="r" b="b"/>
              <a:pathLst>
                <a:path w="292100" h="375284">
                  <a:moveTo>
                    <a:pt x="136410" y="0"/>
                  </a:moveTo>
                  <a:lnTo>
                    <a:pt x="30365" y="12052"/>
                  </a:lnTo>
                  <a:lnTo>
                    <a:pt x="0" y="375157"/>
                  </a:lnTo>
                  <a:lnTo>
                    <a:pt x="282498" y="343077"/>
                  </a:lnTo>
                  <a:lnTo>
                    <a:pt x="291541" y="234949"/>
                  </a:lnTo>
                  <a:lnTo>
                    <a:pt x="115087" y="254977"/>
                  </a:lnTo>
                  <a:lnTo>
                    <a:pt x="1364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40347" y="1142827"/>
              <a:ext cx="292100" cy="375285"/>
            </a:xfrm>
            <a:custGeom>
              <a:avLst/>
              <a:gdLst/>
              <a:ahLst/>
              <a:cxnLst/>
              <a:rect l="l" t="t" r="r" b="b"/>
              <a:pathLst>
                <a:path w="292100" h="375284">
                  <a:moveTo>
                    <a:pt x="0" y="375157"/>
                  </a:moveTo>
                  <a:lnTo>
                    <a:pt x="30365" y="12052"/>
                  </a:lnTo>
                  <a:lnTo>
                    <a:pt x="136410" y="0"/>
                  </a:lnTo>
                  <a:lnTo>
                    <a:pt x="115087" y="254977"/>
                  </a:lnTo>
                  <a:lnTo>
                    <a:pt x="291541" y="234949"/>
                  </a:lnTo>
                  <a:lnTo>
                    <a:pt x="282498" y="343077"/>
                  </a:lnTo>
                  <a:lnTo>
                    <a:pt x="0" y="375157"/>
                  </a:lnTo>
                  <a:close/>
                </a:path>
              </a:pathLst>
            </a:custGeom>
            <a:ln w="70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97876" y="1104402"/>
              <a:ext cx="89611" cy="173621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32863" y="398227"/>
              <a:ext cx="3797587" cy="1575466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4061839" y="1695847"/>
              <a:ext cx="375920" cy="386715"/>
            </a:xfrm>
            <a:custGeom>
              <a:avLst/>
              <a:gdLst/>
              <a:ahLst/>
              <a:cxnLst/>
              <a:rect l="l" t="t" r="r" b="b"/>
              <a:pathLst>
                <a:path w="375920" h="386714">
                  <a:moveTo>
                    <a:pt x="241494" y="0"/>
                  </a:moveTo>
                  <a:lnTo>
                    <a:pt x="222618" y="1423"/>
                  </a:lnTo>
                  <a:lnTo>
                    <a:pt x="30365" y="23267"/>
                  </a:lnTo>
                  <a:lnTo>
                    <a:pt x="0" y="386373"/>
                  </a:lnTo>
                  <a:lnTo>
                    <a:pt x="186829" y="365138"/>
                  </a:lnTo>
                  <a:lnTo>
                    <a:pt x="227923" y="358485"/>
                  </a:lnTo>
                  <a:lnTo>
                    <a:pt x="276799" y="338940"/>
                  </a:lnTo>
                  <a:lnTo>
                    <a:pt x="314845" y="309766"/>
                  </a:lnTo>
                  <a:lnTo>
                    <a:pt x="335557" y="283490"/>
                  </a:lnTo>
                  <a:lnTo>
                    <a:pt x="116332" y="283490"/>
                  </a:lnTo>
                  <a:lnTo>
                    <a:pt x="131597" y="100940"/>
                  </a:lnTo>
                  <a:lnTo>
                    <a:pt x="193192" y="93943"/>
                  </a:lnTo>
                  <a:lnTo>
                    <a:pt x="203353" y="93402"/>
                  </a:lnTo>
                  <a:lnTo>
                    <a:pt x="371422" y="93402"/>
                  </a:lnTo>
                  <a:lnTo>
                    <a:pt x="367919" y="79820"/>
                  </a:lnTo>
                  <a:lnTo>
                    <a:pt x="347118" y="40199"/>
                  </a:lnTo>
                  <a:lnTo>
                    <a:pt x="316796" y="15647"/>
                  </a:lnTo>
                  <a:lnTo>
                    <a:pt x="275414" y="1877"/>
                  </a:lnTo>
                  <a:lnTo>
                    <a:pt x="259092" y="150"/>
                  </a:lnTo>
                  <a:lnTo>
                    <a:pt x="241494" y="0"/>
                  </a:lnTo>
                  <a:close/>
                </a:path>
                <a:path w="375920" h="386714">
                  <a:moveTo>
                    <a:pt x="371422" y="93402"/>
                  </a:moveTo>
                  <a:lnTo>
                    <a:pt x="203353" y="93402"/>
                  </a:lnTo>
                  <a:lnTo>
                    <a:pt x="212391" y="94220"/>
                  </a:lnTo>
                  <a:lnTo>
                    <a:pt x="220310" y="96398"/>
                  </a:lnTo>
                  <a:lnTo>
                    <a:pt x="246608" y="124867"/>
                  </a:lnTo>
                  <a:lnTo>
                    <a:pt x="251818" y="160952"/>
                  </a:lnTo>
                  <a:lnTo>
                    <a:pt x="251218" y="178017"/>
                  </a:lnTo>
                  <a:lnTo>
                    <a:pt x="240644" y="225189"/>
                  </a:lnTo>
                  <a:lnTo>
                    <a:pt x="213042" y="262675"/>
                  </a:lnTo>
                  <a:lnTo>
                    <a:pt x="116332" y="283490"/>
                  </a:lnTo>
                  <a:lnTo>
                    <a:pt x="335557" y="283490"/>
                  </a:lnTo>
                  <a:lnTo>
                    <a:pt x="359478" y="232294"/>
                  </a:lnTo>
                  <a:lnTo>
                    <a:pt x="370449" y="189329"/>
                  </a:lnTo>
                  <a:lnTo>
                    <a:pt x="375573" y="139846"/>
                  </a:lnTo>
                  <a:lnTo>
                    <a:pt x="374935" y="117133"/>
                  </a:lnTo>
                  <a:lnTo>
                    <a:pt x="372383" y="97125"/>
                  </a:lnTo>
                  <a:lnTo>
                    <a:pt x="371422" y="93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174628" y="1785707"/>
              <a:ext cx="142572" cy="19717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4061839" y="1695847"/>
              <a:ext cx="375920" cy="386715"/>
            </a:xfrm>
            <a:custGeom>
              <a:avLst/>
              <a:gdLst/>
              <a:ahLst/>
              <a:cxnLst/>
              <a:rect l="l" t="t" r="r" b="b"/>
              <a:pathLst>
                <a:path w="375920" h="386714">
                  <a:moveTo>
                    <a:pt x="0" y="386373"/>
                  </a:moveTo>
                  <a:lnTo>
                    <a:pt x="30365" y="23267"/>
                  </a:lnTo>
                  <a:lnTo>
                    <a:pt x="222618" y="1423"/>
                  </a:lnTo>
                  <a:lnTo>
                    <a:pt x="241494" y="0"/>
                  </a:lnTo>
                  <a:lnTo>
                    <a:pt x="259092" y="150"/>
                  </a:lnTo>
                  <a:lnTo>
                    <a:pt x="304246" y="9847"/>
                  </a:lnTo>
                  <a:lnTo>
                    <a:pt x="338188" y="30646"/>
                  </a:lnTo>
                  <a:lnTo>
                    <a:pt x="361982" y="64788"/>
                  </a:lnTo>
                  <a:lnTo>
                    <a:pt x="374935" y="117133"/>
                  </a:lnTo>
                  <a:lnTo>
                    <a:pt x="375573" y="139846"/>
                  </a:lnTo>
                  <a:lnTo>
                    <a:pt x="374294" y="165266"/>
                  </a:lnTo>
                  <a:lnTo>
                    <a:pt x="365509" y="211670"/>
                  </a:lnTo>
                  <a:lnTo>
                    <a:pt x="352361" y="251207"/>
                  </a:lnTo>
                  <a:lnTo>
                    <a:pt x="325513" y="297688"/>
                  </a:lnTo>
                  <a:lnTo>
                    <a:pt x="290526" y="330218"/>
                  </a:lnTo>
                  <a:lnTo>
                    <a:pt x="245847" y="353217"/>
                  </a:lnTo>
                  <a:lnTo>
                    <a:pt x="208251" y="362460"/>
                  </a:lnTo>
                  <a:lnTo>
                    <a:pt x="0" y="386373"/>
                  </a:lnTo>
                  <a:close/>
                </a:path>
              </a:pathLst>
            </a:custGeom>
            <a:ln w="70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460162" y="1638415"/>
              <a:ext cx="342900" cy="389255"/>
            </a:xfrm>
            <a:custGeom>
              <a:avLst/>
              <a:gdLst/>
              <a:ahLst/>
              <a:cxnLst/>
              <a:rect l="l" t="t" r="r" b="b"/>
              <a:pathLst>
                <a:path w="342900" h="389255">
                  <a:moveTo>
                    <a:pt x="342463" y="0"/>
                  </a:moveTo>
                  <a:lnTo>
                    <a:pt x="236405" y="12052"/>
                  </a:lnTo>
                  <a:lnTo>
                    <a:pt x="218447" y="226796"/>
                  </a:lnTo>
                  <a:lnTo>
                    <a:pt x="216454" y="243436"/>
                  </a:lnTo>
                  <a:lnTo>
                    <a:pt x="199080" y="279311"/>
                  </a:lnTo>
                  <a:lnTo>
                    <a:pt x="157856" y="299453"/>
                  </a:lnTo>
                  <a:lnTo>
                    <a:pt x="144045" y="299689"/>
                  </a:lnTo>
                  <a:lnTo>
                    <a:pt x="132365" y="298035"/>
                  </a:lnTo>
                  <a:lnTo>
                    <a:pt x="105837" y="256387"/>
                  </a:lnTo>
                  <a:lnTo>
                    <a:pt x="106980" y="239458"/>
                  </a:lnTo>
                  <a:lnTo>
                    <a:pt x="124937" y="24714"/>
                  </a:lnTo>
                  <a:lnTo>
                    <a:pt x="18867" y="36766"/>
                  </a:lnTo>
                  <a:lnTo>
                    <a:pt x="1036" y="250012"/>
                  </a:lnTo>
                  <a:lnTo>
                    <a:pt x="0" y="271715"/>
                  </a:lnTo>
                  <a:lnTo>
                    <a:pt x="715" y="291071"/>
                  </a:lnTo>
                  <a:lnTo>
                    <a:pt x="13170" y="335533"/>
                  </a:lnTo>
                  <a:lnTo>
                    <a:pt x="39136" y="365226"/>
                  </a:lnTo>
                  <a:lnTo>
                    <a:pt x="76452" y="382487"/>
                  </a:lnTo>
                  <a:lnTo>
                    <a:pt x="121302" y="388600"/>
                  </a:lnTo>
                  <a:lnTo>
                    <a:pt x="136345" y="388687"/>
                  </a:lnTo>
                  <a:lnTo>
                    <a:pt x="151341" y="387832"/>
                  </a:lnTo>
                  <a:lnTo>
                    <a:pt x="202301" y="375518"/>
                  </a:lnTo>
                  <a:lnTo>
                    <a:pt x="245792" y="354204"/>
                  </a:lnTo>
                  <a:lnTo>
                    <a:pt x="279278" y="324939"/>
                  </a:lnTo>
                  <a:lnTo>
                    <a:pt x="305188" y="286816"/>
                  </a:lnTo>
                  <a:lnTo>
                    <a:pt x="321766" y="234606"/>
                  </a:lnTo>
                  <a:lnTo>
                    <a:pt x="324645" y="212991"/>
                  </a:lnTo>
                  <a:lnTo>
                    <a:pt x="3424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460162" y="1638415"/>
              <a:ext cx="342900" cy="389255"/>
            </a:xfrm>
            <a:custGeom>
              <a:avLst/>
              <a:gdLst/>
              <a:ahLst/>
              <a:cxnLst/>
              <a:rect l="l" t="t" r="r" b="b"/>
              <a:pathLst>
                <a:path w="342900" h="389255">
                  <a:moveTo>
                    <a:pt x="124937" y="24714"/>
                  </a:moveTo>
                  <a:lnTo>
                    <a:pt x="106980" y="239458"/>
                  </a:lnTo>
                  <a:lnTo>
                    <a:pt x="105837" y="256387"/>
                  </a:lnTo>
                  <a:lnTo>
                    <a:pt x="106851" y="270295"/>
                  </a:lnTo>
                  <a:lnTo>
                    <a:pt x="144045" y="299689"/>
                  </a:lnTo>
                  <a:lnTo>
                    <a:pt x="157856" y="299453"/>
                  </a:lnTo>
                  <a:lnTo>
                    <a:pt x="199080" y="279311"/>
                  </a:lnTo>
                  <a:lnTo>
                    <a:pt x="216454" y="243436"/>
                  </a:lnTo>
                  <a:lnTo>
                    <a:pt x="236405" y="12052"/>
                  </a:lnTo>
                  <a:lnTo>
                    <a:pt x="342463" y="0"/>
                  </a:lnTo>
                  <a:lnTo>
                    <a:pt x="324645" y="212991"/>
                  </a:lnTo>
                  <a:lnTo>
                    <a:pt x="317565" y="254114"/>
                  </a:lnTo>
                  <a:lnTo>
                    <a:pt x="297301" y="300545"/>
                  </a:lnTo>
                  <a:lnTo>
                    <a:pt x="269133" y="335610"/>
                  </a:lnTo>
                  <a:lnTo>
                    <a:pt x="232380" y="362208"/>
                  </a:lnTo>
                  <a:lnTo>
                    <a:pt x="186053" y="380658"/>
                  </a:lnTo>
                  <a:lnTo>
                    <a:pt x="136345" y="388687"/>
                  </a:lnTo>
                  <a:lnTo>
                    <a:pt x="121302" y="388600"/>
                  </a:lnTo>
                  <a:lnTo>
                    <a:pt x="76452" y="382487"/>
                  </a:lnTo>
                  <a:lnTo>
                    <a:pt x="39136" y="365226"/>
                  </a:lnTo>
                  <a:lnTo>
                    <a:pt x="13170" y="335533"/>
                  </a:lnTo>
                  <a:lnTo>
                    <a:pt x="715" y="291071"/>
                  </a:lnTo>
                  <a:lnTo>
                    <a:pt x="0" y="271715"/>
                  </a:lnTo>
                  <a:lnTo>
                    <a:pt x="1036" y="250012"/>
                  </a:lnTo>
                  <a:lnTo>
                    <a:pt x="18867" y="36766"/>
                  </a:lnTo>
                  <a:lnTo>
                    <a:pt x="124937" y="24714"/>
                  </a:lnTo>
                  <a:close/>
                </a:path>
              </a:pathLst>
            </a:custGeom>
            <a:ln w="70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-37273" y="2612180"/>
            <a:ext cx="1282700" cy="7832090"/>
          </a:xfrm>
          <a:prstGeom prst="rect">
            <a:avLst/>
          </a:prstGeom>
        </p:spPr>
        <p:txBody>
          <a:bodyPr vert="vert270" wrap="square" lIns="0" tIns="939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7300" b="1" spc="-540" dirty="0">
                <a:solidFill>
                  <a:srgbClr val="FFFFFF"/>
                </a:solidFill>
                <a:latin typeface="Montserrat ExtraBold"/>
                <a:cs typeface="Montserrat ExtraBold"/>
              </a:rPr>
              <a:t>P</a:t>
            </a:r>
            <a:r>
              <a:rPr sz="7300" b="1" spc="-355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7300" b="1" spc="-540" dirty="0">
                <a:solidFill>
                  <a:srgbClr val="FFFFFF"/>
                </a:solidFill>
                <a:latin typeface="Montserrat ExtraBold"/>
                <a:cs typeface="Montserrat ExtraBold"/>
              </a:rPr>
              <a:t>R</a:t>
            </a:r>
            <a:r>
              <a:rPr sz="7300" b="1" spc="-355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7300" b="1" spc="-680" dirty="0">
                <a:solidFill>
                  <a:srgbClr val="FFFFFF"/>
                </a:solidFill>
                <a:latin typeface="Montserrat ExtraBold"/>
                <a:cs typeface="Montserrat ExtraBold"/>
              </a:rPr>
              <a:t>O</a:t>
            </a:r>
            <a:r>
              <a:rPr sz="7300" b="1" spc="-350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7300" b="1" spc="-620" dirty="0">
                <a:solidFill>
                  <a:srgbClr val="FFFFFF"/>
                </a:solidFill>
                <a:latin typeface="Montserrat ExtraBold"/>
                <a:cs typeface="Montserrat ExtraBold"/>
              </a:rPr>
              <a:t>G</a:t>
            </a:r>
            <a:r>
              <a:rPr sz="7300" b="1" spc="-355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7300" b="1" spc="-540" dirty="0">
                <a:solidFill>
                  <a:srgbClr val="FFFFFF"/>
                </a:solidFill>
                <a:latin typeface="Montserrat ExtraBold"/>
                <a:cs typeface="Montserrat ExtraBold"/>
              </a:rPr>
              <a:t>R</a:t>
            </a:r>
            <a:r>
              <a:rPr sz="7300" b="1" spc="-350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7300" b="1" spc="-635" dirty="0">
                <a:solidFill>
                  <a:srgbClr val="FFFFFF"/>
                </a:solidFill>
                <a:latin typeface="Montserrat ExtraBold"/>
                <a:cs typeface="Montserrat ExtraBold"/>
              </a:rPr>
              <a:t>A</a:t>
            </a:r>
            <a:r>
              <a:rPr sz="7300" b="1" spc="-355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7300" b="1" spc="-770" dirty="0">
                <a:solidFill>
                  <a:srgbClr val="FFFFFF"/>
                </a:solidFill>
                <a:latin typeface="Montserrat ExtraBold"/>
                <a:cs typeface="Montserrat ExtraBold"/>
              </a:rPr>
              <a:t>M</a:t>
            </a:r>
            <a:r>
              <a:rPr sz="7300" b="1" spc="-355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7300" b="1" spc="-770" dirty="0">
                <a:solidFill>
                  <a:srgbClr val="FFFFFF"/>
                </a:solidFill>
                <a:latin typeface="Montserrat ExtraBold"/>
                <a:cs typeface="Montserrat ExtraBold"/>
              </a:rPr>
              <a:t>M</a:t>
            </a:r>
            <a:r>
              <a:rPr sz="7300" b="1" spc="-350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7300" b="1" spc="-540" dirty="0">
                <a:solidFill>
                  <a:srgbClr val="FFFFFF"/>
                </a:solidFill>
                <a:latin typeface="Montserrat ExtraBold"/>
                <a:cs typeface="Montserrat ExtraBold"/>
              </a:rPr>
              <a:t>E</a:t>
            </a:r>
            <a:endParaRPr sz="7300">
              <a:latin typeface="Montserrat ExtraBold"/>
              <a:cs typeface="Montserrat ExtraBold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00072" y="4319056"/>
            <a:ext cx="2413635" cy="217170"/>
          </a:xfrm>
          <a:prstGeom prst="rect">
            <a:avLst/>
          </a:prstGeom>
          <a:solidFill>
            <a:srgbClr val="FF0068"/>
          </a:solidFill>
        </p:spPr>
        <p:txBody>
          <a:bodyPr vert="horz" wrap="square" lIns="0" tIns="25400" rIns="0" bIns="0" rtlCol="0">
            <a:spAutoFit/>
          </a:bodyPr>
          <a:lstStyle/>
          <a:p>
            <a:pPr marL="40005">
              <a:lnSpc>
                <a:spcPct val="100000"/>
              </a:lnSpc>
              <a:spcBef>
                <a:spcPts val="200"/>
              </a:spcBef>
              <a:tabLst>
                <a:tab pos="1465580" algn="l"/>
              </a:tabLst>
            </a:pPr>
            <a:r>
              <a:rPr sz="900" b="1" spc="-40" dirty="0">
                <a:solidFill>
                  <a:srgbClr val="FFFFFF"/>
                </a:solidFill>
                <a:latin typeface="Montserrat ExtraBold"/>
                <a:cs typeface="Montserrat ExtraBold"/>
              </a:rPr>
              <a:t>10h00</a:t>
            </a:r>
            <a:r>
              <a:rPr sz="900" b="1" spc="-25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FFFF"/>
                </a:solidFill>
                <a:latin typeface="Montserrat ExtraBold"/>
                <a:cs typeface="Montserrat ExtraBold"/>
              </a:rPr>
              <a:t>:</a:t>
            </a:r>
            <a:r>
              <a:rPr sz="900" b="1" spc="-20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FFFFFF"/>
                </a:solidFill>
                <a:latin typeface="Montserrat ExtraBold"/>
                <a:cs typeface="Montserrat ExtraBold"/>
              </a:rPr>
              <a:t>Départ</a:t>
            </a:r>
            <a:r>
              <a:rPr sz="900" b="1" spc="-20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Montserrat ExtraBold"/>
                <a:cs typeface="Montserrat ExtraBold"/>
              </a:rPr>
              <a:t>course</a:t>
            </a:r>
            <a:r>
              <a:rPr sz="900" b="1" dirty="0">
                <a:solidFill>
                  <a:srgbClr val="FFFFFF"/>
                </a:solidFill>
                <a:latin typeface="Montserrat ExtraBold"/>
                <a:cs typeface="Montserrat ExtraBold"/>
              </a:rPr>
              <a:t>	</a:t>
            </a:r>
            <a:r>
              <a:rPr sz="600" b="1" spc="-30" dirty="0">
                <a:solidFill>
                  <a:srgbClr val="FFFFFF"/>
                </a:solidFill>
                <a:latin typeface="Montserrat SemiBold"/>
                <a:cs typeface="Montserrat SemiBold"/>
              </a:rPr>
              <a:t>(individuelle</a:t>
            </a:r>
            <a:r>
              <a:rPr sz="600" b="1" spc="20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600" b="1" spc="-20" dirty="0">
                <a:solidFill>
                  <a:srgbClr val="FFFFFF"/>
                </a:solidFill>
                <a:latin typeface="Montserrat SemiBold"/>
                <a:cs typeface="Montserrat SemiBold"/>
              </a:rPr>
              <a:t>et</a:t>
            </a:r>
            <a:r>
              <a:rPr sz="600" b="1" spc="2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600" b="1" spc="-10" dirty="0">
                <a:solidFill>
                  <a:srgbClr val="FFFFFF"/>
                </a:solidFill>
                <a:latin typeface="Montserrat SemiBold"/>
                <a:cs typeface="Montserrat SemiBold"/>
              </a:rPr>
              <a:t>relais)</a:t>
            </a:r>
            <a:endParaRPr sz="600" dirty="0">
              <a:latin typeface="Montserrat SemiBold"/>
              <a:cs typeface="Montserrat SemiBol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385201" y="2655506"/>
            <a:ext cx="3982085" cy="396875"/>
          </a:xfrm>
          <a:prstGeom prst="rect">
            <a:avLst/>
          </a:prstGeom>
          <a:solidFill>
            <a:srgbClr val="000387"/>
          </a:solidFill>
        </p:spPr>
        <p:txBody>
          <a:bodyPr vert="horz" wrap="square" lIns="0" tIns="48260" rIns="0" bIns="0" rtlCol="0">
            <a:spAutoFit/>
          </a:bodyPr>
          <a:lstStyle/>
          <a:p>
            <a:pPr marL="125730">
              <a:lnSpc>
                <a:spcPct val="100000"/>
              </a:lnSpc>
              <a:spcBef>
                <a:spcPts val="380"/>
              </a:spcBef>
            </a:pPr>
            <a:r>
              <a:rPr sz="1850" b="1" spc="-265" dirty="0">
                <a:solidFill>
                  <a:srgbClr val="FFFFFF"/>
                </a:solidFill>
                <a:latin typeface="Montserrat ExtraBold"/>
                <a:cs typeface="Montserrat ExtraBold"/>
              </a:rPr>
              <a:t>FORMAT</a:t>
            </a:r>
            <a:r>
              <a:rPr sz="1850" b="1" spc="-110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1850" b="1" spc="-50" dirty="0">
                <a:solidFill>
                  <a:srgbClr val="FFFFFF"/>
                </a:solidFill>
                <a:latin typeface="Montserrat ExtraBold"/>
                <a:cs typeface="Montserrat ExtraBold"/>
              </a:rPr>
              <a:t>S</a:t>
            </a:r>
            <a:endParaRPr sz="1850">
              <a:latin typeface="Montserrat ExtraBold"/>
              <a:cs typeface="Montserrat ExtraBold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44920" y="2591780"/>
            <a:ext cx="1967130" cy="5241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600"/>
              </a:lnSpc>
              <a:spcBef>
                <a:spcPts val="95"/>
              </a:spcBef>
            </a:pPr>
            <a:r>
              <a:rPr sz="1000" b="1" spc="-120" dirty="0">
                <a:solidFill>
                  <a:srgbClr val="000387"/>
                </a:solidFill>
                <a:latin typeface="Montserrat SemiBold"/>
                <a:cs typeface="Montserrat SemiBold"/>
              </a:rPr>
              <a:t>750</a:t>
            </a:r>
            <a:r>
              <a:rPr sz="10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204" dirty="0">
                <a:solidFill>
                  <a:srgbClr val="000387"/>
                </a:solidFill>
                <a:latin typeface="Montserrat SemiBold"/>
                <a:cs typeface="Montserrat SemiBold"/>
              </a:rPr>
              <a:t>m</a:t>
            </a:r>
            <a:r>
              <a:rPr sz="10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10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00" dirty="0">
                <a:solidFill>
                  <a:srgbClr val="000387"/>
                </a:solidFill>
                <a:latin typeface="Montserrat SemiBold"/>
                <a:cs typeface="Montserrat SemiBold"/>
              </a:rPr>
              <a:t>natation</a:t>
            </a:r>
            <a:r>
              <a:rPr sz="10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60" dirty="0">
                <a:solidFill>
                  <a:srgbClr val="000387"/>
                </a:solidFill>
                <a:latin typeface="Montserrat SemiBold"/>
                <a:cs typeface="Montserrat SemiBold"/>
              </a:rPr>
              <a:t>(1</a:t>
            </a:r>
            <a:r>
              <a:rPr sz="10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95" dirty="0">
                <a:solidFill>
                  <a:srgbClr val="000387"/>
                </a:solidFill>
                <a:latin typeface="Montserrat SemiBold"/>
                <a:cs typeface="Montserrat SemiBold"/>
              </a:rPr>
              <a:t>boucle)</a:t>
            </a:r>
            <a:r>
              <a:rPr sz="1000" b="1" spc="50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endParaRPr lang="fr-FR" sz="1000" b="1" spc="500" dirty="0" smtClean="0">
              <a:solidFill>
                <a:srgbClr val="000387"/>
              </a:solidFill>
              <a:latin typeface="Montserrat SemiBold"/>
              <a:cs typeface="Montserrat SemiBold"/>
            </a:endParaRPr>
          </a:p>
          <a:p>
            <a:pPr marL="12700" marR="5080">
              <a:lnSpc>
                <a:spcPct val="107600"/>
              </a:lnSpc>
              <a:spcBef>
                <a:spcPts val="95"/>
              </a:spcBef>
            </a:pPr>
            <a:r>
              <a:rPr sz="1000" b="1" spc="-100" smtClean="0">
                <a:solidFill>
                  <a:srgbClr val="000387"/>
                </a:solidFill>
                <a:latin typeface="Montserrat SemiBold"/>
                <a:cs typeface="Montserrat SemiBold"/>
              </a:rPr>
              <a:t>2</a:t>
            </a:r>
            <a:r>
              <a:rPr lang="fr-FR" sz="1000" b="1" spc="-10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2,3</a:t>
            </a:r>
            <a:r>
              <a:rPr sz="1000" b="1" spc="-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65" dirty="0">
                <a:solidFill>
                  <a:srgbClr val="000387"/>
                </a:solidFill>
                <a:latin typeface="Montserrat SemiBold"/>
                <a:cs typeface="Montserrat SemiBold"/>
              </a:rPr>
              <a:t>km</a:t>
            </a:r>
            <a:r>
              <a:rPr sz="10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10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05" dirty="0">
                <a:solidFill>
                  <a:srgbClr val="000387"/>
                </a:solidFill>
                <a:latin typeface="Montserrat SemiBold"/>
                <a:cs typeface="Montserrat SemiBold"/>
              </a:rPr>
              <a:t>vélo</a:t>
            </a:r>
            <a:r>
              <a:rPr sz="10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05" dirty="0">
                <a:solidFill>
                  <a:srgbClr val="000387"/>
                </a:solidFill>
                <a:latin typeface="Montserrat SemiBold"/>
                <a:cs typeface="Montserrat SemiBold"/>
              </a:rPr>
              <a:t>(90</a:t>
            </a:r>
            <a:r>
              <a:rPr sz="10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204" dirty="0">
                <a:solidFill>
                  <a:srgbClr val="000387"/>
                </a:solidFill>
                <a:latin typeface="Montserrat SemiBold"/>
                <a:cs typeface="Montserrat SemiBold"/>
              </a:rPr>
              <a:t>m</a:t>
            </a:r>
            <a:r>
              <a:rPr sz="10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2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D+</a:t>
            </a:r>
            <a:r>
              <a:rPr lang="fr-FR" sz="1000" b="1" spc="-25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lang="fr-FR" sz="1000" b="1" spc="-25" smtClean="0">
                <a:solidFill>
                  <a:srgbClr val="000387"/>
                </a:solidFill>
                <a:latin typeface="Montserrat SemiBold"/>
                <a:cs typeface="Montserrat SemiBold"/>
              </a:rPr>
              <a:t>/ </a:t>
            </a:r>
            <a:r>
              <a:rPr lang="fr-FR" sz="1000" b="1" spc="-25" smtClean="0">
                <a:solidFill>
                  <a:srgbClr val="000387"/>
                </a:solidFill>
                <a:latin typeface="Montserrat SemiBold"/>
                <a:cs typeface="Montserrat SemiBold"/>
              </a:rPr>
              <a:t>1 boucle)</a:t>
            </a:r>
            <a:endParaRPr sz="1000" dirty="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b="1" spc="-125" dirty="0">
                <a:solidFill>
                  <a:srgbClr val="000387"/>
                </a:solidFill>
                <a:latin typeface="Montserrat SemiBold"/>
                <a:cs typeface="Montserrat SemiBold"/>
              </a:rPr>
              <a:t>5</a:t>
            </a:r>
            <a:r>
              <a:rPr sz="10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65" dirty="0">
                <a:solidFill>
                  <a:srgbClr val="000387"/>
                </a:solidFill>
                <a:latin typeface="Montserrat SemiBold"/>
                <a:cs typeface="Montserrat SemiBold"/>
              </a:rPr>
              <a:t>km</a:t>
            </a:r>
            <a:r>
              <a:rPr sz="10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10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10" dirty="0">
                <a:solidFill>
                  <a:srgbClr val="000387"/>
                </a:solidFill>
                <a:latin typeface="Montserrat SemiBold"/>
                <a:cs typeface="Montserrat SemiBold"/>
              </a:rPr>
              <a:t>course</a:t>
            </a:r>
            <a:r>
              <a:rPr sz="10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 dirty="0">
                <a:solidFill>
                  <a:srgbClr val="000387"/>
                </a:solidFill>
                <a:latin typeface="Montserrat SemiBold"/>
                <a:cs typeface="Montserrat SemiBold"/>
              </a:rPr>
              <a:t>à</a:t>
            </a:r>
            <a:r>
              <a:rPr sz="10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2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pied</a:t>
            </a:r>
            <a:r>
              <a:rPr lang="fr-FR" sz="1000" b="1" spc="-2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 (2 boucles)</a:t>
            </a:r>
            <a:endParaRPr sz="1000" dirty="0">
              <a:latin typeface="Montserrat SemiBold"/>
              <a:cs typeface="Montserrat SemiBold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547809" y="5353931"/>
            <a:ext cx="1964241" cy="5241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600"/>
              </a:lnSpc>
              <a:spcBef>
                <a:spcPts val="95"/>
              </a:spcBef>
            </a:pPr>
            <a:r>
              <a:rPr lang="fr-FR" sz="1000" b="1" spc="-12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25</a:t>
            </a:r>
            <a:r>
              <a:rPr sz="1000" b="1" spc="-12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0</a:t>
            </a:r>
            <a:r>
              <a:rPr sz="1000" b="1" spc="-1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204" dirty="0">
                <a:solidFill>
                  <a:srgbClr val="000387"/>
                </a:solidFill>
                <a:latin typeface="Montserrat SemiBold"/>
                <a:cs typeface="Montserrat SemiBold"/>
              </a:rPr>
              <a:t>m</a:t>
            </a:r>
            <a:r>
              <a:rPr sz="10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10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00" dirty="0">
                <a:solidFill>
                  <a:srgbClr val="000387"/>
                </a:solidFill>
                <a:latin typeface="Montserrat SemiBold"/>
                <a:cs typeface="Montserrat SemiBold"/>
              </a:rPr>
              <a:t>natation</a:t>
            </a:r>
            <a:r>
              <a:rPr sz="10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60" dirty="0">
                <a:solidFill>
                  <a:srgbClr val="000387"/>
                </a:solidFill>
                <a:latin typeface="Montserrat SemiBold"/>
                <a:cs typeface="Montserrat SemiBold"/>
              </a:rPr>
              <a:t>(1</a:t>
            </a:r>
            <a:r>
              <a:rPr sz="10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90" dirty="0">
                <a:solidFill>
                  <a:srgbClr val="000387"/>
                </a:solidFill>
                <a:latin typeface="Montserrat SemiBold"/>
                <a:cs typeface="Montserrat SemiBold"/>
              </a:rPr>
              <a:t>boucle</a:t>
            </a:r>
            <a:r>
              <a:rPr sz="1000" b="1" spc="-90">
                <a:solidFill>
                  <a:srgbClr val="000387"/>
                </a:solidFill>
                <a:latin typeface="Montserrat SemiBold"/>
                <a:cs typeface="Montserrat SemiBold"/>
              </a:rPr>
              <a:t>)</a:t>
            </a:r>
            <a:r>
              <a:rPr sz="1000" b="1" spc="50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endParaRPr lang="fr-FR" sz="1000" b="1" spc="500" smtClean="0">
              <a:solidFill>
                <a:srgbClr val="000387"/>
              </a:solidFill>
              <a:latin typeface="Montserrat SemiBold"/>
              <a:cs typeface="Montserrat SemiBold"/>
            </a:endParaRPr>
          </a:p>
          <a:p>
            <a:pPr marL="12700" marR="5080">
              <a:lnSpc>
                <a:spcPct val="107600"/>
              </a:lnSpc>
              <a:spcBef>
                <a:spcPts val="95"/>
              </a:spcBef>
            </a:pPr>
            <a:r>
              <a:rPr lang="fr-FR" sz="1000" b="1" spc="-10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8</a:t>
            </a:r>
            <a:r>
              <a:rPr sz="1000" b="1" spc="-10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,</a:t>
            </a:r>
            <a:r>
              <a:rPr lang="fr-FR" sz="1000" b="1" spc="-10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2</a:t>
            </a:r>
            <a:r>
              <a:rPr sz="1000" b="1" spc="-2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65" dirty="0">
                <a:solidFill>
                  <a:srgbClr val="000387"/>
                </a:solidFill>
                <a:latin typeface="Montserrat SemiBold"/>
                <a:cs typeface="Montserrat SemiBold"/>
              </a:rPr>
              <a:t>km</a:t>
            </a:r>
            <a:r>
              <a:rPr sz="10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10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2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VTT</a:t>
            </a:r>
            <a:r>
              <a:rPr lang="fr-FR" sz="1000" b="1" spc="-2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 (2 boucles)</a:t>
            </a:r>
            <a:endParaRPr sz="100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1000" b="1" spc="-85">
                <a:solidFill>
                  <a:srgbClr val="000387"/>
                </a:solidFill>
                <a:latin typeface="Montserrat SemiBold"/>
                <a:cs typeface="Montserrat SemiBold"/>
              </a:rPr>
              <a:t>1</a:t>
            </a:r>
            <a:r>
              <a:rPr sz="1000" b="1" spc="-85" smtClean="0">
                <a:solidFill>
                  <a:srgbClr val="000387"/>
                </a:solidFill>
                <a:latin typeface="Montserrat SemiBold"/>
                <a:cs typeface="Montserrat SemiBold"/>
              </a:rPr>
              <a:t>,</a:t>
            </a:r>
            <a:r>
              <a:rPr lang="fr-FR" sz="1000" b="1" spc="-85" smtClean="0">
                <a:solidFill>
                  <a:srgbClr val="000387"/>
                </a:solidFill>
                <a:latin typeface="Montserrat SemiBold"/>
                <a:cs typeface="Montserrat SemiBold"/>
              </a:rPr>
              <a:t>3</a:t>
            </a:r>
            <a:r>
              <a:rPr sz="1000" b="1" spc="-10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65" dirty="0">
                <a:solidFill>
                  <a:srgbClr val="000387"/>
                </a:solidFill>
                <a:latin typeface="Montserrat SemiBold"/>
                <a:cs typeface="Montserrat SemiBold"/>
              </a:rPr>
              <a:t>km</a:t>
            </a:r>
            <a:r>
              <a:rPr sz="10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10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10" dirty="0">
                <a:solidFill>
                  <a:srgbClr val="000387"/>
                </a:solidFill>
                <a:latin typeface="Montserrat SemiBold"/>
                <a:cs typeface="Montserrat SemiBold"/>
              </a:rPr>
              <a:t>course</a:t>
            </a:r>
            <a:r>
              <a:rPr sz="10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>
                <a:solidFill>
                  <a:srgbClr val="000387"/>
                </a:solidFill>
                <a:latin typeface="Montserrat SemiBold"/>
                <a:cs typeface="Montserrat SemiBold"/>
              </a:rPr>
              <a:t>à</a:t>
            </a:r>
            <a:r>
              <a:rPr sz="1000" b="1" spc="-5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20" smtClean="0">
                <a:solidFill>
                  <a:srgbClr val="000387"/>
                </a:solidFill>
                <a:latin typeface="Montserrat SemiBold"/>
                <a:cs typeface="Montserrat SemiBold"/>
              </a:rPr>
              <a:t>pied</a:t>
            </a:r>
            <a:r>
              <a:rPr lang="fr-FR" sz="1000" b="1" spc="-20" smtClean="0">
                <a:solidFill>
                  <a:srgbClr val="000387"/>
                </a:solidFill>
                <a:latin typeface="Montserrat SemiBold"/>
                <a:cs typeface="Montserrat SemiBold"/>
              </a:rPr>
              <a:t> (1 boucle)</a:t>
            </a:r>
            <a:endParaRPr sz="1000" dirty="0">
              <a:latin typeface="Montserrat SemiBold"/>
              <a:cs typeface="Montserrat SemiBold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434355" y="8091944"/>
            <a:ext cx="2370024" cy="5364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500"/>
              </a:lnSpc>
              <a:spcBef>
                <a:spcPts val="95"/>
              </a:spcBef>
            </a:pPr>
            <a:r>
              <a:rPr sz="1000" b="1" spc="-90" dirty="0">
                <a:solidFill>
                  <a:srgbClr val="000387"/>
                </a:solidFill>
                <a:latin typeface="Montserrat SemiBold"/>
                <a:cs typeface="Montserrat SemiBold"/>
              </a:rPr>
              <a:t>1,5</a:t>
            </a:r>
            <a:r>
              <a:rPr sz="10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70" dirty="0">
                <a:solidFill>
                  <a:srgbClr val="000387"/>
                </a:solidFill>
                <a:latin typeface="Montserrat SemiBold"/>
                <a:cs typeface="Montserrat SemiBold"/>
              </a:rPr>
              <a:t>km</a:t>
            </a:r>
            <a:r>
              <a:rPr sz="10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10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00" dirty="0">
                <a:solidFill>
                  <a:srgbClr val="000387"/>
                </a:solidFill>
                <a:latin typeface="Montserrat SemiBold"/>
                <a:cs typeface="Montserrat SemiBold"/>
              </a:rPr>
              <a:t>natation</a:t>
            </a:r>
            <a:r>
              <a:rPr sz="10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60" dirty="0">
                <a:solidFill>
                  <a:srgbClr val="000387"/>
                </a:solidFill>
                <a:latin typeface="Montserrat SemiBold"/>
                <a:cs typeface="Montserrat SemiBold"/>
              </a:rPr>
              <a:t>(1</a:t>
            </a:r>
            <a:r>
              <a:rPr sz="10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95" dirty="0">
                <a:solidFill>
                  <a:srgbClr val="000387"/>
                </a:solidFill>
                <a:latin typeface="Montserrat SemiBold"/>
                <a:cs typeface="Montserrat SemiBold"/>
              </a:rPr>
              <a:t>boucle</a:t>
            </a:r>
            <a:r>
              <a:rPr sz="1000" b="1" spc="-95">
                <a:solidFill>
                  <a:srgbClr val="000387"/>
                </a:solidFill>
                <a:latin typeface="Montserrat SemiBold"/>
                <a:cs typeface="Montserrat SemiBold"/>
              </a:rPr>
              <a:t>)</a:t>
            </a:r>
            <a:r>
              <a:rPr sz="1000" b="1" spc="50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endParaRPr lang="fr-FR" sz="1000" b="1" spc="500" smtClean="0">
              <a:solidFill>
                <a:srgbClr val="000387"/>
              </a:solidFill>
              <a:latin typeface="Montserrat SemiBold"/>
              <a:cs typeface="Montserrat SemiBold"/>
            </a:endParaRPr>
          </a:p>
          <a:p>
            <a:pPr marL="12700" marR="5080">
              <a:lnSpc>
                <a:spcPct val="107500"/>
              </a:lnSpc>
              <a:spcBef>
                <a:spcPts val="95"/>
              </a:spcBef>
            </a:pPr>
            <a:r>
              <a:rPr sz="1000" b="1" spc="-105" smtClean="0">
                <a:solidFill>
                  <a:srgbClr val="000387"/>
                </a:solidFill>
                <a:latin typeface="Montserrat SemiBold"/>
                <a:cs typeface="Montserrat SemiBold"/>
              </a:rPr>
              <a:t>4</a:t>
            </a:r>
            <a:r>
              <a:rPr lang="fr-FR" sz="1000" b="1" spc="-10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4</a:t>
            </a:r>
            <a:r>
              <a:rPr sz="1000" b="1" spc="-10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,</a:t>
            </a:r>
            <a:r>
              <a:rPr lang="fr-FR" sz="1000" b="1" spc="-10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3</a:t>
            </a:r>
            <a:r>
              <a:rPr sz="1000" b="1" spc="-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65" dirty="0">
                <a:solidFill>
                  <a:srgbClr val="000387"/>
                </a:solidFill>
                <a:latin typeface="Montserrat SemiBold"/>
                <a:cs typeface="Montserrat SemiBold"/>
              </a:rPr>
              <a:t>km</a:t>
            </a:r>
            <a:r>
              <a:rPr sz="10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10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05" dirty="0" err="1">
                <a:solidFill>
                  <a:srgbClr val="000387"/>
                </a:solidFill>
                <a:latin typeface="Montserrat SemiBold"/>
                <a:cs typeface="Montserrat SemiBold"/>
              </a:rPr>
              <a:t>vélo</a:t>
            </a:r>
            <a:r>
              <a:rPr sz="10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lang="fr-FR" sz="1000" b="1" smtClean="0">
                <a:solidFill>
                  <a:srgbClr val="000387"/>
                </a:solidFill>
                <a:latin typeface="Montserrat SemiBold"/>
                <a:cs typeface="Montserrat SemiBold"/>
              </a:rPr>
              <a:t>(</a:t>
            </a:r>
            <a:r>
              <a:rPr sz="1000" b="1" spc="-90" smtClean="0">
                <a:solidFill>
                  <a:srgbClr val="000387"/>
                </a:solidFill>
                <a:latin typeface="Montserrat SemiBold"/>
                <a:cs typeface="Montserrat SemiBold"/>
              </a:rPr>
              <a:t>18</a:t>
            </a:r>
            <a:r>
              <a:rPr lang="fr-FR" sz="1000" b="1" spc="-9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0</a:t>
            </a:r>
            <a:r>
              <a:rPr sz="1000" b="1" spc="-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204" dirty="0">
                <a:solidFill>
                  <a:srgbClr val="000387"/>
                </a:solidFill>
                <a:latin typeface="Montserrat SemiBold"/>
                <a:cs typeface="Montserrat SemiBold"/>
              </a:rPr>
              <a:t>m</a:t>
            </a:r>
            <a:r>
              <a:rPr sz="1000" b="1" spc="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2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D+</a:t>
            </a:r>
            <a:r>
              <a:rPr lang="fr-FR" sz="1000" b="1" spc="-25" smtClean="0">
                <a:solidFill>
                  <a:srgbClr val="000387"/>
                </a:solidFill>
                <a:latin typeface="Montserrat SemiBold"/>
                <a:cs typeface="Montserrat SemiBold"/>
              </a:rPr>
              <a:t> 2 boucles S</a:t>
            </a:r>
            <a:r>
              <a:rPr lang="fr-FR" sz="1000" b="1" spc="-2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)</a:t>
            </a:r>
            <a:r>
              <a:rPr lang="fr-FR" sz="900" b="1" spc="-25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</a:p>
          <a:p>
            <a:pPr marL="12700" marR="5080">
              <a:lnSpc>
                <a:spcPct val="107500"/>
              </a:lnSpc>
              <a:spcBef>
                <a:spcPts val="95"/>
              </a:spcBef>
            </a:pPr>
            <a:r>
              <a:rPr sz="1000" b="1" spc="-9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10</a:t>
            </a:r>
            <a:r>
              <a:rPr lang="fr-FR" sz="1000" b="1" spc="-9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65" smtClean="0">
                <a:solidFill>
                  <a:srgbClr val="000387"/>
                </a:solidFill>
                <a:latin typeface="Montserrat SemiBold"/>
                <a:cs typeface="Montserrat SemiBold"/>
              </a:rPr>
              <a:t>km</a:t>
            </a:r>
            <a:r>
              <a:rPr sz="1000" b="1" spc="-5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10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10" dirty="0">
                <a:solidFill>
                  <a:srgbClr val="000387"/>
                </a:solidFill>
                <a:latin typeface="Montserrat SemiBold"/>
                <a:cs typeface="Montserrat SemiBold"/>
              </a:rPr>
              <a:t>course</a:t>
            </a:r>
            <a:r>
              <a:rPr sz="1000" b="1" spc="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130">
                <a:solidFill>
                  <a:srgbClr val="000387"/>
                </a:solidFill>
                <a:latin typeface="Montserrat SemiBold"/>
                <a:cs typeface="Montserrat SemiBold"/>
              </a:rPr>
              <a:t>à</a:t>
            </a:r>
            <a:r>
              <a:rPr sz="1000" b="1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1000" b="1" spc="-20" smtClean="0">
                <a:solidFill>
                  <a:srgbClr val="000387"/>
                </a:solidFill>
                <a:latin typeface="Montserrat SemiBold"/>
                <a:cs typeface="Montserrat SemiBold"/>
              </a:rPr>
              <a:t>pied</a:t>
            </a:r>
            <a:r>
              <a:rPr lang="fr-FR" sz="1000" b="1" spc="-20" smtClean="0">
                <a:solidFill>
                  <a:srgbClr val="000387"/>
                </a:solidFill>
                <a:latin typeface="Montserrat SemiBold"/>
                <a:cs typeface="Montserrat SemiBold"/>
              </a:rPr>
              <a:t> (2 boucles)</a:t>
            </a:r>
            <a:endParaRPr sz="1000" dirty="0">
              <a:latin typeface="Montserrat SemiBold"/>
              <a:cs typeface="Montserrat SemiBold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500249" y="3042677"/>
            <a:ext cx="2534920" cy="1228541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900" b="1" spc="-50" dirty="0">
                <a:solidFill>
                  <a:srgbClr val="FF0068"/>
                </a:solidFill>
                <a:latin typeface="Montserrat ExtraBold"/>
                <a:cs typeface="Montserrat ExtraBold"/>
              </a:rPr>
              <a:t>8h00</a:t>
            </a:r>
            <a:r>
              <a:rPr sz="900" b="1" spc="-2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3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Retrait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dossards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S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+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Jeunes</a:t>
            </a:r>
            <a:endParaRPr sz="900" dirty="0">
              <a:latin typeface="Montserrat SemiBold"/>
              <a:cs typeface="Montserrat SemiBold"/>
            </a:endParaRPr>
          </a:p>
          <a:p>
            <a:pPr marL="12700" marR="681355">
              <a:lnSpc>
                <a:spcPct val="125000"/>
              </a:lnSpc>
            </a:pPr>
            <a:r>
              <a:rPr sz="900" b="1" spc="-3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8h</a:t>
            </a:r>
            <a:r>
              <a:rPr lang="fr-FR" sz="900" b="1" spc="-3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30</a:t>
            </a:r>
            <a:r>
              <a:rPr sz="900" b="1" spc="-20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3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Ouverture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du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parc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à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20" dirty="0" err="1">
                <a:solidFill>
                  <a:srgbClr val="000387"/>
                </a:solidFill>
                <a:latin typeface="Montserrat SemiBold"/>
                <a:cs typeface="Montserrat SemiBold"/>
              </a:rPr>
              <a:t>vélo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9h</a:t>
            </a:r>
            <a:r>
              <a:rPr lang="fr-FR" sz="900" b="1" spc="-3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25</a:t>
            </a:r>
            <a:r>
              <a:rPr sz="900" b="1" spc="-20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3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Fin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du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retrait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dossards </a:t>
            </a:r>
            <a:r>
              <a:rPr sz="900" b="1" spc="-50" dirty="0">
                <a:solidFill>
                  <a:srgbClr val="FF0068"/>
                </a:solidFill>
                <a:latin typeface="Montserrat ExtraBold"/>
                <a:cs typeface="Montserrat ExtraBold"/>
              </a:rPr>
              <a:t>09h30</a:t>
            </a:r>
            <a:r>
              <a:rPr sz="900" b="1" spc="-1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3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Fermeture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du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parc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à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vélo </a:t>
            </a:r>
            <a:r>
              <a:rPr sz="900" b="1" spc="-40" dirty="0">
                <a:solidFill>
                  <a:srgbClr val="FF0068"/>
                </a:solidFill>
                <a:latin typeface="Montserrat ExtraBold"/>
                <a:cs typeface="Montserrat ExtraBold"/>
              </a:rPr>
              <a:t>09h35</a:t>
            </a:r>
            <a:r>
              <a:rPr sz="900" b="1" spc="-2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3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30" dirty="0">
                <a:solidFill>
                  <a:srgbClr val="000387"/>
                </a:solidFill>
                <a:latin typeface="Montserrat SemiBold"/>
                <a:cs typeface="Montserrat SemiBold"/>
              </a:rPr>
              <a:t>Briefing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1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course</a:t>
            </a:r>
            <a:endParaRPr lang="fr-FR" sz="900" b="1" spc="-10" dirty="0" smtClean="0">
              <a:solidFill>
                <a:srgbClr val="000387"/>
              </a:solidFill>
              <a:latin typeface="Montserrat SemiBold"/>
              <a:cs typeface="Montserrat SemiBold"/>
            </a:endParaRPr>
          </a:p>
          <a:p>
            <a:pPr marL="12700" marR="681355">
              <a:lnSpc>
                <a:spcPct val="125000"/>
              </a:lnSpc>
            </a:pPr>
            <a:r>
              <a:rPr lang="fr-FR" sz="900" b="1" spc="-40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09h45</a:t>
            </a:r>
            <a:r>
              <a:rPr lang="fr-FR" sz="900" b="1" spc="-20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lang="fr-FR" sz="900" b="1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lang="fr-FR" sz="900" b="1" spc="-3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lang="fr-FR" sz="900" b="1" spc="-30" dirty="0" smtClean="0">
                <a:solidFill>
                  <a:srgbClr val="000387"/>
                </a:solidFill>
                <a:latin typeface="Montserrat SemiBold"/>
                <a:cs typeface="Montserrat SemiBold"/>
              </a:rPr>
              <a:t>Animation </a:t>
            </a:r>
            <a:r>
              <a:rPr lang="fr-FR" sz="900" b="1" spc="-30" smtClean="0">
                <a:solidFill>
                  <a:srgbClr val="000387"/>
                </a:solidFill>
                <a:latin typeface="Montserrat SemiBold"/>
                <a:cs typeface="Montserrat SemiBold"/>
              </a:rPr>
              <a:t>&amp; échauffement</a:t>
            </a:r>
            <a:endParaRPr lang="fr-FR" sz="900" b="1" spc="-10" dirty="0" smtClean="0">
              <a:solidFill>
                <a:srgbClr val="000387"/>
              </a:solidFill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900" b="1" spc="-50" smtClean="0">
                <a:solidFill>
                  <a:srgbClr val="FF0068"/>
                </a:solidFill>
                <a:latin typeface="Montserrat ExtraBold"/>
                <a:cs typeface="Montserrat ExtraBold"/>
              </a:rPr>
              <a:t>09h</a:t>
            </a:r>
            <a:r>
              <a:rPr lang="fr-FR" sz="900" b="1" spc="-50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55</a:t>
            </a:r>
            <a:r>
              <a:rPr sz="900" b="1" spc="-10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2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Ouverture</a:t>
            </a:r>
            <a:r>
              <a:rPr sz="9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0" dirty="0">
                <a:solidFill>
                  <a:srgbClr val="000387"/>
                </a:solidFill>
                <a:latin typeface="Montserrat SemiBold"/>
                <a:cs typeface="Montserrat SemiBold"/>
              </a:rPr>
              <a:t>la</a:t>
            </a:r>
            <a:r>
              <a:rPr sz="9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zone</a:t>
            </a:r>
            <a:r>
              <a:rPr sz="9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d’échauffement</a:t>
            </a:r>
            <a:endParaRPr sz="900" dirty="0">
              <a:latin typeface="Montserrat SemiBold"/>
              <a:cs typeface="Montserrat SemiBold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00249" y="4588328"/>
            <a:ext cx="2345055" cy="36893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900" b="1" spc="-45" dirty="0">
                <a:solidFill>
                  <a:srgbClr val="FF0068"/>
                </a:solidFill>
                <a:latin typeface="Montserrat ExtraBold"/>
                <a:cs typeface="Montserrat ExtraBold"/>
              </a:rPr>
              <a:t>12h00</a:t>
            </a:r>
            <a:r>
              <a:rPr sz="900" b="1" spc="1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55" dirty="0">
                <a:solidFill>
                  <a:srgbClr val="000387"/>
                </a:solidFill>
                <a:latin typeface="Montserrat SemiBold"/>
                <a:cs typeface="Montserrat SemiBold"/>
              </a:rPr>
              <a:t>Remise</a:t>
            </a:r>
            <a:r>
              <a:rPr sz="900" b="1" spc="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spc="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récompenses</a:t>
            </a:r>
            <a:r>
              <a:rPr sz="900" b="1" spc="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course</a:t>
            </a:r>
            <a:r>
              <a:rPr sz="900" b="1" spc="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S</a:t>
            </a:r>
            <a:endParaRPr sz="900" dirty="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900" b="1" spc="-4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12h</a:t>
            </a:r>
            <a:r>
              <a:rPr lang="fr-FR"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2</a:t>
            </a:r>
            <a:r>
              <a:rPr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0</a:t>
            </a:r>
            <a:r>
              <a:rPr sz="900" b="1" spc="-1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2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Arrivée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derniers</a:t>
            </a:r>
            <a:endParaRPr sz="900" dirty="0">
              <a:latin typeface="Montserrat SemiBold"/>
              <a:cs typeface="Montserrat Semi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518812" y="7205244"/>
            <a:ext cx="2413635" cy="164148"/>
          </a:xfrm>
          <a:prstGeom prst="rect">
            <a:avLst/>
          </a:prstGeom>
          <a:solidFill>
            <a:srgbClr val="FF0068"/>
          </a:solidFill>
        </p:spPr>
        <p:txBody>
          <a:bodyPr vert="horz" wrap="square" lIns="0" tIns="25400" rIns="0" bIns="0" rtlCol="0">
            <a:spAutoFit/>
          </a:bodyPr>
          <a:lstStyle/>
          <a:p>
            <a:pPr marL="40005">
              <a:lnSpc>
                <a:spcPct val="100000"/>
              </a:lnSpc>
              <a:spcBef>
                <a:spcPts val="200"/>
              </a:spcBef>
            </a:pPr>
            <a:r>
              <a:rPr sz="900" b="1" spc="-45" dirty="0" smtClean="0">
                <a:solidFill>
                  <a:srgbClr val="FFFFFF"/>
                </a:solidFill>
                <a:latin typeface="Montserrat ExtraBold"/>
                <a:cs typeface="Montserrat ExtraBold"/>
              </a:rPr>
              <a:t>1</a:t>
            </a:r>
            <a:r>
              <a:rPr lang="fr-FR" sz="900" b="1" spc="-45" dirty="0" smtClean="0">
                <a:solidFill>
                  <a:srgbClr val="FFFFFF"/>
                </a:solidFill>
                <a:latin typeface="Montserrat ExtraBold"/>
                <a:cs typeface="Montserrat ExtraBold"/>
              </a:rPr>
              <a:t>3</a:t>
            </a:r>
            <a:r>
              <a:rPr sz="900" b="1" spc="-45" dirty="0" smtClean="0">
                <a:solidFill>
                  <a:srgbClr val="FFFFFF"/>
                </a:solidFill>
                <a:latin typeface="Montserrat ExtraBold"/>
                <a:cs typeface="Montserrat ExtraBold"/>
              </a:rPr>
              <a:t>h</a:t>
            </a:r>
            <a:r>
              <a:rPr lang="fr-FR" sz="900" b="1" spc="-45" smtClean="0">
                <a:solidFill>
                  <a:srgbClr val="FFFFFF"/>
                </a:solidFill>
                <a:latin typeface="Montserrat ExtraBold"/>
                <a:cs typeface="Montserrat ExtraBold"/>
              </a:rPr>
              <a:t>00 </a:t>
            </a:r>
            <a:r>
              <a:rPr sz="900" b="1" smtClean="0">
                <a:solidFill>
                  <a:srgbClr val="FFFFFF"/>
                </a:solidFill>
                <a:latin typeface="Montserrat ExtraBold"/>
                <a:cs typeface="Montserrat ExtraBold"/>
              </a:rPr>
              <a:t>:</a:t>
            </a:r>
            <a:r>
              <a:rPr sz="900" b="1" spc="-10" smtClean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FFFFFF"/>
                </a:solidFill>
                <a:latin typeface="Montserrat ExtraBold"/>
                <a:cs typeface="Montserrat ExtraBold"/>
              </a:rPr>
              <a:t>Départ</a:t>
            </a:r>
            <a:r>
              <a:rPr sz="900" b="1" spc="-10" dirty="0">
                <a:solidFill>
                  <a:srgbClr val="FFFFFF"/>
                </a:solidFill>
                <a:latin typeface="Montserrat ExtraBold"/>
                <a:cs typeface="Montserrat ExtraBold"/>
              </a:rPr>
              <a:t> course</a:t>
            </a:r>
            <a:endParaRPr sz="900" dirty="0">
              <a:latin typeface="Montserrat ExtraBold"/>
              <a:cs typeface="Montserrat ExtraBold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385201" y="5383263"/>
            <a:ext cx="3982085" cy="333425"/>
          </a:xfrm>
          <a:prstGeom prst="rect">
            <a:avLst/>
          </a:prstGeom>
          <a:solidFill>
            <a:srgbClr val="000387"/>
          </a:solidFill>
        </p:spPr>
        <p:txBody>
          <a:bodyPr vert="horz" wrap="square" lIns="0" tIns="48260" rIns="0" bIns="0" rtlCol="0">
            <a:spAutoFit/>
          </a:bodyPr>
          <a:lstStyle/>
          <a:p>
            <a:pPr marL="125730">
              <a:lnSpc>
                <a:spcPct val="100000"/>
              </a:lnSpc>
              <a:spcBef>
                <a:spcPts val="380"/>
              </a:spcBef>
            </a:pPr>
            <a:r>
              <a:rPr sz="1850" b="1" spc="-254" dirty="0" smtClean="0">
                <a:solidFill>
                  <a:srgbClr val="FFFFFF"/>
                </a:solidFill>
                <a:latin typeface="Montserrat ExtraBold"/>
                <a:cs typeface="Montserrat ExtraBold"/>
              </a:rPr>
              <a:t>CROSS</a:t>
            </a:r>
            <a:r>
              <a:rPr sz="1850" b="1" spc="-75" dirty="0" smtClean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1850" b="1" spc="-245" dirty="0">
                <a:solidFill>
                  <a:srgbClr val="FFFFFF"/>
                </a:solidFill>
                <a:latin typeface="Montserrat ExtraBold"/>
                <a:cs typeface="Montserrat ExtraBold"/>
              </a:rPr>
              <a:t>TRIATHLON</a:t>
            </a:r>
            <a:r>
              <a:rPr sz="1850" b="1" spc="80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lang="fr-FR" sz="1850" b="1" spc="80" smtClean="0">
                <a:solidFill>
                  <a:srgbClr val="FFFFFF"/>
                </a:solidFill>
                <a:latin typeface="Montserrat ExtraBold"/>
                <a:cs typeface="Montserrat ExtraBold"/>
              </a:rPr>
              <a:t>XXS </a:t>
            </a:r>
            <a:r>
              <a:rPr sz="1200" b="1" spc="-125" smtClean="0">
                <a:solidFill>
                  <a:srgbClr val="FFFFFF"/>
                </a:solidFill>
                <a:latin typeface="Montserrat ExtraBold"/>
                <a:cs typeface="Montserrat ExtraBold"/>
              </a:rPr>
              <a:t>(course</a:t>
            </a:r>
            <a:r>
              <a:rPr sz="1200" b="1" spc="-45" smtClean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Montserrat ExtraBold"/>
                <a:cs typeface="Montserrat ExtraBold"/>
              </a:rPr>
              <a:t>jeunes)</a:t>
            </a:r>
            <a:endParaRPr sz="1200" dirty="0">
              <a:latin typeface="Montserrat ExtraBold"/>
              <a:cs typeface="Montserrat ExtraBold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514586" y="5900608"/>
            <a:ext cx="2699385" cy="124906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spcBef>
                <a:spcPts val="370"/>
              </a:spcBef>
            </a:pPr>
            <a:r>
              <a:rPr lang="fr-FR" sz="900" b="1" spc="-35" smtClean="0">
                <a:solidFill>
                  <a:srgbClr val="FF0068"/>
                </a:solidFill>
                <a:latin typeface="Montserrat ExtraBold"/>
                <a:cs typeface="Montserrat ExtraBold"/>
              </a:rPr>
              <a:t>8</a:t>
            </a:r>
            <a:r>
              <a:rPr lang="fr-FR" sz="900" b="1" spc="-35" smtClean="0">
                <a:solidFill>
                  <a:srgbClr val="FF0068"/>
                </a:solidFill>
                <a:latin typeface="Montserrat ExtraBold"/>
                <a:cs typeface="Montserrat ExtraBold"/>
              </a:rPr>
              <a:t>h00</a:t>
            </a:r>
            <a:r>
              <a:rPr lang="fr-FR" sz="900" b="1" spc="-15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lang="fr-FR" sz="900" b="1" smtClean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lang="fr-FR" sz="900" b="1" spc="-3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lang="fr-FR" sz="900" b="1" spc="-40" smtClean="0">
                <a:solidFill>
                  <a:srgbClr val="000387"/>
                </a:solidFill>
                <a:latin typeface="Montserrat SemiBold"/>
                <a:cs typeface="Montserrat SemiBold"/>
              </a:rPr>
              <a:t>Retrait</a:t>
            </a:r>
            <a:r>
              <a:rPr lang="fr-FR" sz="900" b="1" spc="-15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lang="fr-FR" sz="900" b="1" spc="-40" smtClean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lang="fr-FR" sz="900" b="1" spc="-15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lang="fr-FR" sz="900" b="1" spc="-40" smtClean="0">
                <a:solidFill>
                  <a:srgbClr val="000387"/>
                </a:solidFill>
                <a:latin typeface="Montserrat SemiBold"/>
                <a:cs typeface="Montserrat SemiBold"/>
              </a:rPr>
              <a:t>dossards</a:t>
            </a:r>
            <a:r>
              <a:rPr lang="fr-FR" sz="900" b="1" spc="-15" smtClean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lang="fr-FR" sz="900" b="1" spc="-40" smtClean="0">
                <a:solidFill>
                  <a:srgbClr val="000387"/>
                </a:solidFill>
                <a:latin typeface="Montserrat SemiBold"/>
                <a:cs typeface="Montserrat SemiBold"/>
              </a:rPr>
              <a:t>Course</a:t>
            </a:r>
            <a:r>
              <a:rPr lang="fr-FR" sz="900" b="1" spc="-15" smtClean="0">
                <a:solidFill>
                  <a:srgbClr val="000387"/>
                </a:solidFill>
                <a:latin typeface="Montserrat SemiBold"/>
                <a:cs typeface="Montserrat SemiBold"/>
              </a:rPr>
              <a:t> XXS </a:t>
            </a:r>
            <a:r>
              <a:rPr lang="fr-FR" sz="900" b="1" spc="-10" smtClean="0">
                <a:solidFill>
                  <a:srgbClr val="000387"/>
                </a:solidFill>
                <a:latin typeface="Montserrat SemiBold"/>
                <a:cs typeface="Montserrat SemiBold"/>
              </a:rPr>
              <a:t>jeunes</a:t>
            </a:r>
            <a:endParaRPr lang="fr-FR" sz="900" smtClean="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900" b="1" spc="-35" smtClean="0">
                <a:solidFill>
                  <a:srgbClr val="FF0068"/>
                </a:solidFill>
                <a:latin typeface="Montserrat ExtraBold"/>
                <a:cs typeface="Montserrat ExtraBold"/>
              </a:rPr>
              <a:t>11h</a:t>
            </a:r>
            <a:r>
              <a:rPr lang="fr-FR" sz="900" b="1" spc="-35" smtClean="0">
                <a:solidFill>
                  <a:srgbClr val="FF0068"/>
                </a:solidFill>
                <a:latin typeface="Montserrat ExtraBold"/>
                <a:cs typeface="Montserrat ExtraBold"/>
              </a:rPr>
              <a:t>15</a:t>
            </a:r>
            <a:r>
              <a:rPr sz="900" b="1" spc="-15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3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Retrait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dossards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70" dirty="0">
                <a:solidFill>
                  <a:srgbClr val="000387"/>
                </a:solidFill>
                <a:latin typeface="Montserrat SemiBold"/>
                <a:cs typeface="Montserrat SemiBold"/>
              </a:rPr>
              <a:t>M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+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Course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jeunes</a:t>
            </a:r>
            <a:endParaRPr sz="900" dirty="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900" b="1" spc="-3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1</a:t>
            </a:r>
            <a:r>
              <a:rPr lang="fr-FR" sz="900" b="1" spc="-35" smtClean="0">
                <a:solidFill>
                  <a:srgbClr val="FF0068"/>
                </a:solidFill>
                <a:latin typeface="Montserrat ExtraBold"/>
                <a:cs typeface="Montserrat ExtraBold"/>
              </a:rPr>
              <a:t>2h00</a:t>
            </a:r>
            <a:r>
              <a:rPr sz="900" b="1" spc="-2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3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Ouverture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du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parc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à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vélo</a:t>
            </a:r>
            <a:endParaRPr sz="900" dirty="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900" b="1" spc="-4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12h</a:t>
            </a:r>
            <a:r>
              <a:rPr lang="fr-FR"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25</a:t>
            </a:r>
            <a:r>
              <a:rPr sz="900" b="1" spc="-5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1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Fin</a:t>
            </a:r>
            <a:r>
              <a:rPr sz="9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du</a:t>
            </a:r>
            <a:r>
              <a:rPr sz="9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retrait</a:t>
            </a:r>
            <a:r>
              <a:rPr sz="9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dossards</a:t>
            </a:r>
            <a:r>
              <a:rPr sz="9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course</a:t>
            </a:r>
            <a:r>
              <a:rPr sz="9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jeunes</a:t>
            </a:r>
            <a:endParaRPr sz="900" dirty="0">
              <a:latin typeface="Montserrat SemiBold"/>
              <a:cs typeface="Montserrat SemiBold"/>
            </a:endParaRPr>
          </a:p>
          <a:p>
            <a:pPr marL="12700" marR="910590">
              <a:lnSpc>
                <a:spcPct val="125000"/>
              </a:lnSpc>
            </a:pPr>
            <a:r>
              <a:rPr sz="900" b="1" spc="-3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12h</a:t>
            </a:r>
            <a:r>
              <a:rPr lang="fr-FR" sz="900" b="1" spc="-35" smtClean="0">
                <a:solidFill>
                  <a:srgbClr val="FF0068"/>
                </a:solidFill>
                <a:latin typeface="Montserrat ExtraBold"/>
                <a:cs typeface="Montserrat ExtraBold"/>
              </a:rPr>
              <a:t>30</a:t>
            </a:r>
            <a:r>
              <a:rPr sz="900" b="1" spc="-2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3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Fermeture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du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parc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à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>
                <a:solidFill>
                  <a:srgbClr val="000387"/>
                </a:solidFill>
                <a:latin typeface="Montserrat SemiBold"/>
                <a:cs typeface="Montserrat SemiBold"/>
              </a:rPr>
              <a:t>vélo </a:t>
            </a:r>
            <a:r>
              <a:rPr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12h3</a:t>
            </a:r>
            <a:r>
              <a:rPr lang="fr-FR"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5</a:t>
            </a:r>
            <a:r>
              <a:rPr sz="900" b="1" spc="-1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30" dirty="0">
                <a:solidFill>
                  <a:srgbClr val="000387"/>
                </a:solidFill>
                <a:latin typeface="Montserrat SemiBold"/>
                <a:cs typeface="Montserrat SemiBold"/>
              </a:rPr>
              <a:t>Briefing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900" b="1" spc="-1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10" smtClean="0">
                <a:solidFill>
                  <a:srgbClr val="000387"/>
                </a:solidFill>
                <a:latin typeface="Montserrat SemiBold"/>
                <a:cs typeface="Montserrat SemiBold"/>
              </a:rPr>
              <a:t>course</a:t>
            </a:r>
            <a:endParaRPr lang="fr-FR" sz="900" b="1" spc="-10" smtClean="0">
              <a:solidFill>
                <a:srgbClr val="000387"/>
              </a:solidFill>
              <a:latin typeface="Montserrat SemiBold"/>
              <a:cs typeface="Montserrat SemiBold"/>
            </a:endParaRPr>
          </a:p>
          <a:p>
            <a:pPr marL="12700" marR="910590">
              <a:lnSpc>
                <a:spcPct val="125000"/>
              </a:lnSpc>
            </a:pPr>
            <a:r>
              <a:rPr sz="900" b="1" spc="-35" smtClean="0">
                <a:solidFill>
                  <a:srgbClr val="FF0068"/>
                </a:solidFill>
                <a:latin typeface="Montserrat ExtraBold"/>
                <a:cs typeface="Montserrat ExtraBold"/>
              </a:rPr>
              <a:t>12h</a:t>
            </a:r>
            <a:r>
              <a:rPr lang="fr-FR" sz="900" b="1" spc="-35" smtClean="0">
                <a:solidFill>
                  <a:srgbClr val="FF0068"/>
                </a:solidFill>
                <a:latin typeface="Montserrat ExtraBold"/>
                <a:cs typeface="Montserrat ExtraBold"/>
              </a:rPr>
              <a:t>4</a:t>
            </a:r>
            <a:r>
              <a:rPr sz="900" b="1" spc="-35" smtClean="0">
                <a:solidFill>
                  <a:srgbClr val="FF0068"/>
                </a:solidFill>
                <a:latin typeface="Montserrat ExtraBold"/>
                <a:cs typeface="Montserrat ExtraBold"/>
              </a:rPr>
              <a:t>5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4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Echauffement</a:t>
            </a:r>
            <a:endParaRPr sz="900" dirty="0">
              <a:latin typeface="Montserrat SemiBold"/>
              <a:cs typeface="Montserrat SemiBold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520049" y="7452740"/>
            <a:ext cx="2635885" cy="36893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900" b="1" spc="-4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1</a:t>
            </a:r>
            <a:r>
              <a:rPr lang="fr-FR"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4</a:t>
            </a:r>
            <a:r>
              <a:rPr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h</a:t>
            </a:r>
            <a:r>
              <a:rPr lang="fr-FR" sz="900" b="1" spc="-45">
                <a:solidFill>
                  <a:srgbClr val="FF0068"/>
                </a:solidFill>
                <a:latin typeface="Montserrat ExtraBold"/>
                <a:cs typeface="Montserrat ExtraBold"/>
              </a:rPr>
              <a:t>3</a:t>
            </a:r>
            <a:r>
              <a:rPr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0</a:t>
            </a:r>
            <a:r>
              <a:rPr sz="900" b="1" spc="1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1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55" dirty="0">
                <a:solidFill>
                  <a:srgbClr val="000387"/>
                </a:solidFill>
                <a:latin typeface="Montserrat SemiBold"/>
                <a:cs typeface="Montserrat SemiBold"/>
              </a:rPr>
              <a:t>Remise</a:t>
            </a:r>
            <a:r>
              <a:rPr sz="900" b="1" spc="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spc="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récompenses</a:t>
            </a:r>
            <a:r>
              <a:rPr sz="900" b="1" spc="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course</a:t>
            </a:r>
            <a:r>
              <a:rPr sz="900" b="1" spc="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jeunes</a:t>
            </a:r>
            <a:endParaRPr sz="900" dirty="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900" b="1" spc="-4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13h</a:t>
            </a:r>
            <a:r>
              <a:rPr lang="fr-FR"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5</a:t>
            </a:r>
            <a:r>
              <a:rPr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5</a:t>
            </a:r>
            <a:r>
              <a:rPr sz="900" b="1" spc="-1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2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Arrivée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derniers</a:t>
            </a:r>
            <a:endParaRPr sz="900" dirty="0">
              <a:latin typeface="Montserrat SemiBold"/>
              <a:cs typeface="Montserrat SemiBold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511515" y="9752368"/>
            <a:ext cx="2413635" cy="164148"/>
          </a:xfrm>
          <a:prstGeom prst="rect">
            <a:avLst/>
          </a:prstGeom>
          <a:solidFill>
            <a:srgbClr val="FF0068"/>
          </a:solidFill>
        </p:spPr>
        <p:txBody>
          <a:bodyPr vert="horz" wrap="square" lIns="0" tIns="25400" rIns="0" bIns="0" rtlCol="0">
            <a:spAutoFit/>
          </a:bodyPr>
          <a:lstStyle/>
          <a:p>
            <a:pPr marL="40005">
              <a:lnSpc>
                <a:spcPct val="100000"/>
              </a:lnSpc>
              <a:spcBef>
                <a:spcPts val="200"/>
              </a:spcBef>
              <a:tabLst>
                <a:tab pos="1465580" algn="l"/>
              </a:tabLst>
            </a:pPr>
            <a:r>
              <a:rPr sz="900" b="1" spc="-35" dirty="0" smtClean="0">
                <a:solidFill>
                  <a:srgbClr val="FFFFFF"/>
                </a:solidFill>
                <a:latin typeface="Montserrat ExtraBold"/>
                <a:cs typeface="Montserrat ExtraBold"/>
              </a:rPr>
              <a:t>14h</a:t>
            </a:r>
            <a:r>
              <a:rPr lang="fr-FR" sz="900" b="1" spc="-35" smtClean="0">
                <a:solidFill>
                  <a:srgbClr val="FFFFFF"/>
                </a:solidFill>
                <a:latin typeface="Montserrat ExtraBold"/>
                <a:cs typeface="Montserrat ExtraBold"/>
              </a:rPr>
              <a:t>00</a:t>
            </a:r>
            <a:r>
              <a:rPr sz="900" b="1" smtClean="0">
                <a:solidFill>
                  <a:srgbClr val="FFFFFF"/>
                </a:solidFill>
                <a:latin typeface="Montserrat ExtraBold"/>
                <a:cs typeface="Montserrat ExtraBold"/>
              </a:rPr>
              <a:t>:</a:t>
            </a:r>
            <a:r>
              <a:rPr sz="900" b="1" spc="-20" smtClean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FFFFFF"/>
                </a:solidFill>
                <a:latin typeface="Montserrat ExtraBold"/>
                <a:cs typeface="Montserrat ExtraBold"/>
              </a:rPr>
              <a:t>Départ</a:t>
            </a:r>
            <a:r>
              <a:rPr sz="900" b="1" spc="-25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Montserrat ExtraBold"/>
                <a:cs typeface="Montserrat ExtraBold"/>
              </a:rPr>
              <a:t>course</a:t>
            </a:r>
            <a:r>
              <a:rPr sz="900" b="1" dirty="0">
                <a:solidFill>
                  <a:srgbClr val="FFFFFF"/>
                </a:solidFill>
                <a:latin typeface="Montserrat ExtraBold"/>
                <a:cs typeface="Montserrat ExtraBold"/>
              </a:rPr>
              <a:t>	</a:t>
            </a:r>
            <a:r>
              <a:rPr sz="600" b="1" spc="-30" dirty="0">
                <a:solidFill>
                  <a:srgbClr val="FFFFFF"/>
                </a:solidFill>
                <a:latin typeface="Montserrat SemiBold"/>
                <a:cs typeface="Montserrat SemiBold"/>
              </a:rPr>
              <a:t>(individuelle</a:t>
            </a:r>
            <a:r>
              <a:rPr sz="600" b="1" spc="20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600" b="1" spc="-20" dirty="0">
                <a:solidFill>
                  <a:srgbClr val="FFFFFF"/>
                </a:solidFill>
                <a:latin typeface="Montserrat SemiBold"/>
                <a:cs typeface="Montserrat SemiBold"/>
              </a:rPr>
              <a:t>et</a:t>
            </a:r>
            <a:r>
              <a:rPr sz="600" b="1" spc="2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600" b="1" spc="-10" dirty="0">
                <a:solidFill>
                  <a:srgbClr val="FFFFFF"/>
                </a:solidFill>
                <a:latin typeface="Montserrat SemiBold"/>
                <a:cs typeface="Montserrat SemiBold"/>
              </a:rPr>
              <a:t>relais)</a:t>
            </a:r>
            <a:endParaRPr sz="600" dirty="0">
              <a:latin typeface="Montserrat SemiBold"/>
              <a:cs typeface="Montserrat SemiBold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385201" y="8111032"/>
            <a:ext cx="3982085" cy="396875"/>
          </a:xfrm>
          <a:prstGeom prst="rect">
            <a:avLst/>
          </a:prstGeom>
          <a:solidFill>
            <a:srgbClr val="000387"/>
          </a:solidFill>
        </p:spPr>
        <p:txBody>
          <a:bodyPr vert="horz" wrap="square" lIns="0" tIns="48260" rIns="0" bIns="0" rtlCol="0">
            <a:spAutoFit/>
          </a:bodyPr>
          <a:lstStyle/>
          <a:p>
            <a:pPr marL="125730">
              <a:lnSpc>
                <a:spcPct val="100000"/>
              </a:lnSpc>
              <a:spcBef>
                <a:spcPts val="380"/>
              </a:spcBef>
            </a:pPr>
            <a:r>
              <a:rPr sz="1850" b="1" spc="-265" dirty="0">
                <a:solidFill>
                  <a:srgbClr val="FFFFFF"/>
                </a:solidFill>
                <a:latin typeface="Montserrat ExtraBold"/>
                <a:cs typeface="Montserrat ExtraBold"/>
              </a:rPr>
              <a:t>FORMAT</a:t>
            </a:r>
            <a:r>
              <a:rPr sz="1850" b="1" spc="-110" dirty="0">
                <a:solidFill>
                  <a:srgbClr val="FFFFFF"/>
                </a:solidFill>
                <a:latin typeface="Montserrat ExtraBold"/>
                <a:cs typeface="Montserrat ExtraBold"/>
              </a:rPr>
              <a:t> </a:t>
            </a:r>
            <a:r>
              <a:rPr sz="1850" b="1" spc="-370" dirty="0">
                <a:solidFill>
                  <a:srgbClr val="FFFFFF"/>
                </a:solidFill>
                <a:latin typeface="Montserrat ExtraBold"/>
                <a:cs typeface="Montserrat ExtraBold"/>
              </a:rPr>
              <a:t>M</a:t>
            </a:r>
            <a:endParaRPr sz="1850">
              <a:latin typeface="Montserrat ExtraBold"/>
              <a:cs typeface="Montserrat ExtraBold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514586" y="8628373"/>
            <a:ext cx="2517140" cy="105473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900" b="1" spc="-3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11h</a:t>
            </a:r>
            <a:r>
              <a:rPr lang="fr-FR" sz="900" b="1" spc="-35" smtClean="0">
                <a:solidFill>
                  <a:srgbClr val="FF0068"/>
                </a:solidFill>
                <a:latin typeface="Montserrat ExtraBold"/>
                <a:cs typeface="Montserrat ExtraBold"/>
              </a:rPr>
              <a:t>15</a:t>
            </a:r>
            <a:r>
              <a:rPr sz="900" b="1" spc="-2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3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Retrait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dossards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70" dirty="0">
                <a:solidFill>
                  <a:srgbClr val="000387"/>
                </a:solidFill>
                <a:latin typeface="Montserrat SemiBold"/>
                <a:cs typeface="Montserrat SemiBold"/>
              </a:rPr>
              <a:t>M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dirty="0">
                <a:solidFill>
                  <a:srgbClr val="000387"/>
                </a:solidFill>
                <a:latin typeface="Montserrat SemiBold"/>
                <a:cs typeface="Montserrat SemiBold"/>
              </a:rPr>
              <a:t>+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Jeunes</a:t>
            </a:r>
            <a:endParaRPr sz="900" dirty="0">
              <a:latin typeface="Montserrat SemiBold"/>
              <a:cs typeface="Montserrat SemiBold"/>
            </a:endParaRPr>
          </a:p>
          <a:p>
            <a:pPr marL="12700" marR="624205">
              <a:lnSpc>
                <a:spcPct val="125000"/>
              </a:lnSpc>
            </a:pPr>
            <a:r>
              <a:rPr sz="900" b="1" spc="-45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12h</a:t>
            </a:r>
            <a:r>
              <a:rPr lang="fr-FR"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30</a:t>
            </a:r>
            <a:r>
              <a:rPr sz="900" b="1" spc="-1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2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Ouverture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du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parc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à</a:t>
            </a:r>
            <a:r>
              <a:rPr sz="9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20">
                <a:solidFill>
                  <a:srgbClr val="000387"/>
                </a:solidFill>
                <a:latin typeface="Montserrat SemiBold"/>
                <a:cs typeface="Montserrat SemiBold"/>
              </a:rPr>
              <a:t>vélo </a:t>
            </a:r>
            <a:r>
              <a:rPr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13h</a:t>
            </a:r>
            <a:r>
              <a:rPr lang="fr-FR"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20</a:t>
            </a:r>
            <a:r>
              <a:rPr sz="900" b="1" spc="-1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2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Fin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du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retrait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>
                <a:solidFill>
                  <a:srgbClr val="000387"/>
                </a:solidFill>
                <a:latin typeface="Montserrat SemiBold"/>
                <a:cs typeface="Montserrat SemiBold"/>
              </a:rPr>
              <a:t>dossards </a:t>
            </a:r>
            <a:r>
              <a:rPr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13h</a:t>
            </a:r>
            <a:r>
              <a:rPr lang="fr-FR"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30</a:t>
            </a:r>
            <a:r>
              <a:rPr sz="900" b="1" spc="-15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2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Fermeture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du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parc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à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20">
                <a:solidFill>
                  <a:srgbClr val="000387"/>
                </a:solidFill>
                <a:latin typeface="Montserrat SemiBold"/>
                <a:cs typeface="Montserrat SemiBold"/>
              </a:rPr>
              <a:t>vélo </a:t>
            </a:r>
            <a:r>
              <a:rPr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13h</a:t>
            </a:r>
            <a:r>
              <a:rPr lang="fr-FR" sz="900" b="1" spc="-45" smtClean="0">
                <a:solidFill>
                  <a:srgbClr val="FF0068"/>
                </a:solidFill>
                <a:latin typeface="Montserrat ExtraBold"/>
                <a:cs typeface="Montserrat ExtraBold"/>
              </a:rPr>
              <a:t>35</a:t>
            </a:r>
            <a:r>
              <a:rPr sz="900" b="1" spc="-1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2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30" dirty="0">
                <a:solidFill>
                  <a:srgbClr val="000387"/>
                </a:solidFill>
                <a:latin typeface="Montserrat SemiBold"/>
                <a:cs typeface="Montserrat SemiBold"/>
              </a:rPr>
              <a:t>Briefing</a:t>
            </a:r>
            <a:r>
              <a:rPr sz="900" b="1" spc="-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course</a:t>
            </a:r>
            <a:endParaRPr sz="900" dirty="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900" b="1" spc="-40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1</a:t>
            </a:r>
            <a:r>
              <a:rPr lang="fr-FR" sz="900" b="1" spc="-40" smtClean="0">
                <a:solidFill>
                  <a:srgbClr val="FF0068"/>
                </a:solidFill>
                <a:latin typeface="Montserrat ExtraBold"/>
                <a:cs typeface="Montserrat ExtraBold"/>
              </a:rPr>
              <a:t>3</a:t>
            </a:r>
            <a:r>
              <a:rPr sz="900" b="1" spc="-40" smtClean="0">
                <a:solidFill>
                  <a:srgbClr val="FF0068"/>
                </a:solidFill>
                <a:latin typeface="Montserrat ExtraBold"/>
                <a:cs typeface="Montserrat ExtraBold"/>
              </a:rPr>
              <a:t>h</a:t>
            </a:r>
            <a:r>
              <a:rPr lang="fr-FR" sz="900" b="1" spc="-40" smtClean="0">
                <a:solidFill>
                  <a:srgbClr val="FF0068"/>
                </a:solidFill>
                <a:latin typeface="Montserrat ExtraBold"/>
                <a:cs typeface="Montserrat ExtraBold"/>
              </a:rPr>
              <a:t>45</a:t>
            </a:r>
            <a:r>
              <a:rPr sz="900" b="1" spc="-15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3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Ouverture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de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0" dirty="0">
                <a:solidFill>
                  <a:srgbClr val="000387"/>
                </a:solidFill>
                <a:latin typeface="Montserrat SemiBold"/>
                <a:cs typeface="Montserrat SemiBold"/>
              </a:rPr>
              <a:t>la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zone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d’échauffement</a:t>
            </a:r>
            <a:endParaRPr sz="900" dirty="0">
              <a:latin typeface="Montserrat SemiBold"/>
              <a:cs typeface="Montserrat SemiBold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514586" y="10000218"/>
            <a:ext cx="2376170" cy="36893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900" b="1" spc="-45" dirty="0">
                <a:solidFill>
                  <a:srgbClr val="FF0068"/>
                </a:solidFill>
                <a:latin typeface="Montserrat ExtraBold"/>
                <a:cs typeface="Montserrat ExtraBold"/>
              </a:rPr>
              <a:t>17h45</a:t>
            </a:r>
            <a:r>
              <a:rPr sz="900" b="1" spc="10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55" dirty="0">
                <a:solidFill>
                  <a:srgbClr val="000387"/>
                </a:solidFill>
                <a:latin typeface="Montserrat SemiBold"/>
                <a:cs typeface="Montserrat SemiBold"/>
              </a:rPr>
              <a:t>Remise</a:t>
            </a:r>
            <a:r>
              <a:rPr sz="900" b="1" spc="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spc="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récompenses</a:t>
            </a:r>
            <a:r>
              <a:rPr sz="900" b="1" spc="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5" dirty="0">
                <a:solidFill>
                  <a:srgbClr val="000387"/>
                </a:solidFill>
                <a:latin typeface="Montserrat SemiBold"/>
                <a:cs typeface="Montserrat SemiBold"/>
              </a:rPr>
              <a:t>course</a:t>
            </a:r>
            <a:r>
              <a:rPr sz="900" b="1" spc="1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50" dirty="0">
                <a:solidFill>
                  <a:srgbClr val="000387"/>
                </a:solidFill>
                <a:latin typeface="Montserrat SemiBold"/>
                <a:cs typeface="Montserrat SemiBold"/>
              </a:rPr>
              <a:t>M</a:t>
            </a:r>
            <a:endParaRPr sz="900" dirty="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900" b="1" spc="-40" dirty="0" smtClean="0">
                <a:solidFill>
                  <a:srgbClr val="FF0068"/>
                </a:solidFill>
                <a:latin typeface="Montserrat ExtraBold"/>
                <a:cs typeface="Montserrat ExtraBold"/>
              </a:rPr>
              <a:t>18h</a:t>
            </a:r>
            <a:r>
              <a:rPr lang="fr-FR" sz="900" b="1" spc="-40" smtClean="0">
                <a:solidFill>
                  <a:srgbClr val="FF0068"/>
                </a:solidFill>
                <a:latin typeface="Montserrat ExtraBold"/>
                <a:cs typeface="Montserrat ExtraBold"/>
              </a:rPr>
              <a:t>15</a:t>
            </a:r>
            <a:r>
              <a:rPr sz="900" b="1" spc="-20" smtClean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dirty="0">
                <a:solidFill>
                  <a:srgbClr val="FF0068"/>
                </a:solidFill>
                <a:latin typeface="Montserrat ExtraBold"/>
                <a:cs typeface="Montserrat ExtraBold"/>
              </a:rPr>
              <a:t>:</a:t>
            </a:r>
            <a:r>
              <a:rPr sz="900" b="1" spc="-35" dirty="0">
                <a:solidFill>
                  <a:srgbClr val="FF0068"/>
                </a:solidFill>
                <a:latin typeface="Montserrat ExtraBold"/>
                <a:cs typeface="Montserrat ExtraBold"/>
              </a:rPr>
              <a:t> </a:t>
            </a:r>
            <a:r>
              <a:rPr sz="900" b="1" spc="-35" dirty="0">
                <a:solidFill>
                  <a:srgbClr val="000387"/>
                </a:solidFill>
                <a:latin typeface="Montserrat SemiBold"/>
                <a:cs typeface="Montserrat SemiBold"/>
              </a:rPr>
              <a:t>Arrivée</a:t>
            </a:r>
            <a:r>
              <a:rPr sz="900" b="1" spc="-15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40" dirty="0">
                <a:solidFill>
                  <a:srgbClr val="000387"/>
                </a:solidFill>
                <a:latin typeface="Montserrat SemiBold"/>
                <a:cs typeface="Montserrat SemiBold"/>
              </a:rPr>
              <a:t>des</a:t>
            </a:r>
            <a:r>
              <a:rPr sz="900" b="1" spc="-20" dirty="0">
                <a:solidFill>
                  <a:srgbClr val="000387"/>
                </a:solidFill>
                <a:latin typeface="Montserrat SemiBold"/>
                <a:cs typeface="Montserrat SemiBold"/>
              </a:rPr>
              <a:t> </a:t>
            </a:r>
            <a:r>
              <a:rPr sz="900" b="1" spc="-10" dirty="0">
                <a:solidFill>
                  <a:srgbClr val="000387"/>
                </a:solidFill>
                <a:latin typeface="Montserrat SemiBold"/>
                <a:cs typeface="Montserrat SemiBold"/>
              </a:rPr>
              <a:t>derniers</a:t>
            </a:r>
            <a:endParaRPr sz="900" dirty="0">
              <a:latin typeface="Montserrat SemiBold"/>
              <a:cs typeface="Montserrat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945</TotalTime>
  <Words>340</Words>
  <Application>Microsoft Office PowerPoint</Application>
  <PresentationFormat>Personnalisé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Montserrat ExtraBold</vt:lpstr>
      <vt:lpstr>Montserrat SemiBold</vt:lpstr>
      <vt:lpstr>Office Theme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 TEDP #4</dc:title>
  <dc:creator>Adeline Viaud</dc:creator>
  <cp:lastModifiedBy>Compte Microsoft</cp:lastModifiedBy>
  <cp:revision>6</cp:revision>
  <cp:lastPrinted>2026-02-19T15:55:05Z</cp:lastPrinted>
  <dcterms:created xsi:type="dcterms:W3CDTF">2026-02-16T15:14:33Z</dcterms:created>
  <dcterms:modified xsi:type="dcterms:W3CDTF">2026-02-19T15:58:52Z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2025-03-17T00:00:00Z</vt:filetime>
  </property>
  <property fmtid="{D5CDD505-2E9C-101B-9397-08002B2CF9AE}" pid="3" name="Creator">
    <vt:lpwstr>Adobe Illustrator 29.3 (Macintosh)</vt:lpwstr>
  </property>
  <property fmtid="{D5CDD505-2E9C-101B-9397-08002B2CF9AE}" pid="4" name="CreatorVersion">
    <vt:lpwstr>21.0.0</vt:lpwstr>
  </property>
  <property fmtid="{D5CDD505-2E9C-101B-9397-08002B2CF9AE}" pid="5" name="GTS_PDFXVersion">
    <vt:lpwstr>PDF/X-4</vt:lpwstr>
  </property>
  <property fmtid="{D5CDD505-2E9C-101B-9397-08002B2CF9AE}" pid="6" name="LastSaved">
    <vt:filetime>2026-02-16T00:00:00Z</vt:filetime>
  </property>
  <property fmtid="{D5CDD505-2E9C-101B-9397-08002B2CF9AE}" pid="7" name="Producer">
    <vt:lpwstr>Adobe PDF library 17.00</vt:lpwstr>
  </property>
</Properties>
</file>